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0"/>
  </p:notesMasterIdLst>
  <p:handoutMasterIdLst>
    <p:handoutMasterId r:id="rId21"/>
  </p:handoutMasterIdLst>
  <p:sldIdLst>
    <p:sldId id="319" r:id="rId5"/>
    <p:sldId id="308" r:id="rId6"/>
    <p:sldId id="259" r:id="rId7"/>
    <p:sldId id="310" r:id="rId8"/>
    <p:sldId id="278" r:id="rId9"/>
    <p:sldId id="262" r:id="rId10"/>
    <p:sldId id="315" r:id="rId11"/>
    <p:sldId id="307" r:id="rId12"/>
    <p:sldId id="296" r:id="rId13"/>
    <p:sldId id="297" r:id="rId14"/>
    <p:sldId id="304" r:id="rId15"/>
    <p:sldId id="317" r:id="rId16"/>
    <p:sldId id="318" r:id="rId17"/>
    <p:sldId id="288" r:id="rId18"/>
    <p:sldId id="295" r:id="rId19"/>
  </p:sldIdLst>
  <p:sldSz cx="13004800" cy="9753600"/>
  <p:notesSz cx="6669088" cy="9926638"/>
  <p:defaultTextStyle>
    <a:defPPr>
      <a:defRPr lang="nl-NL"/>
    </a:defPPr>
    <a:lvl1pPr marL="0" algn="l" defTabSz="1300460" rtl="0" eaLnBrk="1" latinLnBrk="0" hangingPunct="1">
      <a:defRPr sz="2600" kern="1200">
        <a:solidFill>
          <a:schemeClr val="tx1"/>
        </a:solidFill>
        <a:latin typeface="+mn-lt"/>
        <a:ea typeface="+mn-ea"/>
        <a:cs typeface="+mn-cs"/>
      </a:defRPr>
    </a:lvl1pPr>
    <a:lvl2pPr marL="650230" algn="l" defTabSz="1300460" rtl="0" eaLnBrk="1" latinLnBrk="0" hangingPunct="1">
      <a:defRPr sz="2600" kern="1200">
        <a:solidFill>
          <a:schemeClr val="tx1"/>
        </a:solidFill>
        <a:latin typeface="+mn-lt"/>
        <a:ea typeface="+mn-ea"/>
        <a:cs typeface="+mn-cs"/>
      </a:defRPr>
    </a:lvl2pPr>
    <a:lvl3pPr marL="1300460" algn="l" defTabSz="1300460" rtl="0" eaLnBrk="1" latinLnBrk="0" hangingPunct="1">
      <a:defRPr sz="2600" kern="1200">
        <a:solidFill>
          <a:schemeClr val="tx1"/>
        </a:solidFill>
        <a:latin typeface="+mn-lt"/>
        <a:ea typeface="+mn-ea"/>
        <a:cs typeface="+mn-cs"/>
      </a:defRPr>
    </a:lvl3pPr>
    <a:lvl4pPr marL="1950690" algn="l" defTabSz="1300460" rtl="0" eaLnBrk="1" latinLnBrk="0" hangingPunct="1">
      <a:defRPr sz="2600" kern="1200">
        <a:solidFill>
          <a:schemeClr val="tx1"/>
        </a:solidFill>
        <a:latin typeface="+mn-lt"/>
        <a:ea typeface="+mn-ea"/>
        <a:cs typeface="+mn-cs"/>
      </a:defRPr>
    </a:lvl4pPr>
    <a:lvl5pPr marL="2600919" algn="l" defTabSz="1300460" rtl="0" eaLnBrk="1" latinLnBrk="0" hangingPunct="1">
      <a:defRPr sz="2600" kern="1200">
        <a:solidFill>
          <a:schemeClr val="tx1"/>
        </a:solidFill>
        <a:latin typeface="+mn-lt"/>
        <a:ea typeface="+mn-ea"/>
        <a:cs typeface="+mn-cs"/>
      </a:defRPr>
    </a:lvl5pPr>
    <a:lvl6pPr marL="3251149" algn="l" defTabSz="1300460" rtl="0" eaLnBrk="1" latinLnBrk="0" hangingPunct="1">
      <a:defRPr sz="2600" kern="1200">
        <a:solidFill>
          <a:schemeClr val="tx1"/>
        </a:solidFill>
        <a:latin typeface="+mn-lt"/>
        <a:ea typeface="+mn-ea"/>
        <a:cs typeface="+mn-cs"/>
      </a:defRPr>
    </a:lvl6pPr>
    <a:lvl7pPr marL="3901379" algn="l" defTabSz="1300460" rtl="0" eaLnBrk="1" latinLnBrk="0" hangingPunct="1">
      <a:defRPr sz="2600" kern="1200">
        <a:solidFill>
          <a:schemeClr val="tx1"/>
        </a:solidFill>
        <a:latin typeface="+mn-lt"/>
        <a:ea typeface="+mn-ea"/>
        <a:cs typeface="+mn-cs"/>
      </a:defRPr>
    </a:lvl7pPr>
    <a:lvl8pPr marL="4551609" algn="l" defTabSz="1300460" rtl="0" eaLnBrk="1" latinLnBrk="0" hangingPunct="1">
      <a:defRPr sz="2600" kern="1200">
        <a:solidFill>
          <a:schemeClr val="tx1"/>
        </a:solidFill>
        <a:latin typeface="+mn-lt"/>
        <a:ea typeface="+mn-ea"/>
        <a:cs typeface="+mn-cs"/>
      </a:defRPr>
    </a:lvl8pPr>
    <a:lvl9pPr marL="5201839" algn="l" defTabSz="1300460" rtl="0" eaLnBrk="1" latinLnBrk="0" hangingPunct="1">
      <a:defRPr sz="26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AF7D23-5D68-01BB-3417-C0E50CAACA87}" v="5" dt="2026-01-13T15:42:02.368"/>
    <p1510:client id="{1FBA060E-F714-38F8-1252-4724C1FCF71E}" v="25" dt="2026-01-13T15:45:51.4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172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778250" y="0"/>
            <a:ext cx="2889250" cy="496888"/>
          </a:xfrm>
          <a:prstGeom prst="rect">
            <a:avLst/>
          </a:prstGeom>
        </p:spPr>
        <p:txBody>
          <a:bodyPr vert="horz" lIns="91440" tIns="45720" rIns="91440" bIns="45720" rtlCol="0"/>
          <a:lstStyle>
            <a:lvl1pPr algn="r">
              <a:defRPr sz="1200"/>
            </a:lvl1pPr>
          </a:lstStyle>
          <a:p>
            <a:fld id="{63BEB16B-9FFD-4F6A-87B7-83B465CE90F2}" type="datetimeFigureOut">
              <a:rPr lang="nl-NL" smtClean="0"/>
              <a:t>14-7-2026</a:t>
            </a:fld>
            <a:endParaRPr lang="nl-NL"/>
          </a:p>
        </p:txBody>
      </p:sp>
      <p:sp>
        <p:nvSpPr>
          <p:cNvPr id="4" name="Tijdelijke aanduiding voor voettekst 3"/>
          <p:cNvSpPr>
            <a:spLocks noGrp="1"/>
          </p:cNvSpPr>
          <p:nvPr>
            <p:ph type="ftr" sz="quarter" idx="2"/>
          </p:nvPr>
        </p:nvSpPr>
        <p:spPr>
          <a:xfrm>
            <a:off x="0" y="9429750"/>
            <a:ext cx="2889250" cy="496888"/>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778250" y="9429750"/>
            <a:ext cx="2889250" cy="496888"/>
          </a:xfrm>
          <a:prstGeom prst="rect">
            <a:avLst/>
          </a:prstGeom>
        </p:spPr>
        <p:txBody>
          <a:bodyPr vert="horz" lIns="91440" tIns="45720" rIns="91440" bIns="45720" rtlCol="0" anchor="b"/>
          <a:lstStyle>
            <a:lvl1pPr algn="r">
              <a:defRPr sz="1200"/>
            </a:lvl1pPr>
          </a:lstStyle>
          <a:p>
            <a:fld id="{B577F92A-4CD5-4A3E-AF2A-8E553B3236E2}" type="slidenum">
              <a:rPr lang="nl-NL" smtClean="0"/>
              <a:t>‹nr.›</a:t>
            </a:fld>
            <a:endParaRPr lang="nl-NL"/>
          </a:p>
        </p:txBody>
      </p:sp>
    </p:spTree>
    <p:extLst>
      <p:ext uri="{BB962C8B-B14F-4D97-AF65-F5344CB8AC3E}">
        <p14:creationId xmlns:p14="http://schemas.microsoft.com/office/powerpoint/2010/main" val="3357250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778250" y="0"/>
            <a:ext cx="2889250" cy="496888"/>
          </a:xfrm>
          <a:prstGeom prst="rect">
            <a:avLst/>
          </a:prstGeom>
        </p:spPr>
        <p:txBody>
          <a:bodyPr vert="horz" lIns="91440" tIns="45720" rIns="91440" bIns="45720" rtlCol="0"/>
          <a:lstStyle>
            <a:lvl1pPr algn="r">
              <a:defRPr sz="1200"/>
            </a:lvl1pPr>
          </a:lstStyle>
          <a:p>
            <a:fld id="{5545BDB8-282D-4498-9E67-97DFBC0386DA}" type="datetimeFigureOut">
              <a:rPr lang="nl-NL" smtClean="0"/>
              <a:t>14-7-2026</a:t>
            </a:fld>
            <a:endParaRPr lang="nl-NL"/>
          </a:p>
        </p:txBody>
      </p:sp>
      <p:sp>
        <p:nvSpPr>
          <p:cNvPr id="4" name="Tijdelijke aanduiding voor dia-afbeelding 3"/>
          <p:cNvSpPr>
            <a:spLocks noGrp="1" noRot="1" noChangeAspect="1"/>
          </p:cNvSpPr>
          <p:nvPr>
            <p:ph type="sldImg" idx="2"/>
          </p:nvPr>
        </p:nvSpPr>
        <p:spPr>
          <a:xfrm>
            <a:off x="1101725" y="1241425"/>
            <a:ext cx="4465638" cy="334962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66750" y="4776788"/>
            <a:ext cx="5335588" cy="3908425"/>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29750"/>
            <a:ext cx="2889250" cy="496888"/>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778250" y="9429750"/>
            <a:ext cx="2889250" cy="496888"/>
          </a:xfrm>
          <a:prstGeom prst="rect">
            <a:avLst/>
          </a:prstGeom>
        </p:spPr>
        <p:txBody>
          <a:bodyPr vert="horz" lIns="91440" tIns="45720" rIns="91440" bIns="45720" rtlCol="0" anchor="b"/>
          <a:lstStyle>
            <a:lvl1pPr algn="r">
              <a:defRPr sz="1200"/>
            </a:lvl1pPr>
          </a:lstStyle>
          <a:p>
            <a:fld id="{87F801F9-AC69-4AD7-B717-253DB515CFB2}" type="slidenum">
              <a:rPr lang="nl-NL" smtClean="0"/>
              <a:t>‹nr.›</a:t>
            </a:fld>
            <a:endParaRPr lang="nl-NL"/>
          </a:p>
        </p:txBody>
      </p:sp>
    </p:spTree>
    <p:extLst>
      <p:ext uri="{BB962C8B-B14F-4D97-AF65-F5344CB8AC3E}">
        <p14:creationId xmlns:p14="http://schemas.microsoft.com/office/powerpoint/2010/main" val="1182371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P</a:t>
            </a:r>
          </a:p>
        </p:txBody>
      </p:sp>
      <p:sp>
        <p:nvSpPr>
          <p:cNvPr id="4" name="Tijdelijke aanduiding voor dianummer 3"/>
          <p:cNvSpPr>
            <a:spLocks noGrp="1"/>
          </p:cNvSpPr>
          <p:nvPr>
            <p:ph type="sldNum" sz="quarter" idx="10"/>
          </p:nvPr>
        </p:nvSpPr>
        <p:spPr/>
        <p:txBody>
          <a:bodyPr/>
          <a:lstStyle/>
          <a:p>
            <a:fld id="{87F801F9-AC69-4AD7-B717-253DB515CFB2}" type="slidenum">
              <a:rPr lang="nl-NL" smtClean="0"/>
              <a:t>3</a:t>
            </a:fld>
            <a:endParaRPr lang="nl-NL"/>
          </a:p>
        </p:txBody>
      </p:sp>
    </p:spTree>
    <p:extLst>
      <p:ext uri="{BB962C8B-B14F-4D97-AF65-F5344CB8AC3E}">
        <p14:creationId xmlns:p14="http://schemas.microsoft.com/office/powerpoint/2010/main" val="27234057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D-S-P</a:t>
            </a:r>
          </a:p>
        </p:txBody>
      </p:sp>
      <p:sp>
        <p:nvSpPr>
          <p:cNvPr id="4" name="Tijdelijke aanduiding voor dianummer 3"/>
          <p:cNvSpPr>
            <a:spLocks noGrp="1"/>
          </p:cNvSpPr>
          <p:nvPr>
            <p:ph type="sldNum" sz="quarter" idx="10"/>
          </p:nvPr>
        </p:nvSpPr>
        <p:spPr/>
        <p:txBody>
          <a:bodyPr/>
          <a:lstStyle/>
          <a:p>
            <a:fld id="{87F801F9-AC69-4AD7-B717-253DB515CFB2}" type="slidenum">
              <a:rPr lang="nl-NL" smtClean="0"/>
              <a:t>15</a:t>
            </a:fld>
            <a:endParaRPr lang="nl-NL"/>
          </a:p>
        </p:txBody>
      </p:sp>
    </p:spTree>
    <p:extLst>
      <p:ext uri="{BB962C8B-B14F-4D97-AF65-F5344CB8AC3E}">
        <p14:creationId xmlns:p14="http://schemas.microsoft.com/office/powerpoint/2010/main" val="1037326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P</a:t>
            </a:r>
          </a:p>
        </p:txBody>
      </p:sp>
      <p:sp>
        <p:nvSpPr>
          <p:cNvPr id="4" name="Tijdelijke aanduiding voor dianummer 3"/>
          <p:cNvSpPr>
            <a:spLocks noGrp="1"/>
          </p:cNvSpPr>
          <p:nvPr>
            <p:ph type="sldNum" sz="quarter" idx="10"/>
          </p:nvPr>
        </p:nvSpPr>
        <p:spPr/>
        <p:txBody>
          <a:bodyPr/>
          <a:lstStyle/>
          <a:p>
            <a:fld id="{87F801F9-AC69-4AD7-B717-253DB515CFB2}" type="slidenum">
              <a:rPr lang="nl-NL" smtClean="0"/>
              <a:t>5</a:t>
            </a:fld>
            <a:endParaRPr lang="nl-NL"/>
          </a:p>
        </p:txBody>
      </p:sp>
    </p:spTree>
    <p:extLst>
      <p:ext uri="{BB962C8B-B14F-4D97-AF65-F5344CB8AC3E}">
        <p14:creationId xmlns:p14="http://schemas.microsoft.com/office/powerpoint/2010/main" val="2290915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S</a:t>
            </a:r>
          </a:p>
        </p:txBody>
      </p:sp>
      <p:sp>
        <p:nvSpPr>
          <p:cNvPr id="4" name="Tijdelijke aanduiding voor dianummer 3"/>
          <p:cNvSpPr>
            <a:spLocks noGrp="1"/>
          </p:cNvSpPr>
          <p:nvPr>
            <p:ph type="sldNum" sz="quarter" idx="10"/>
          </p:nvPr>
        </p:nvSpPr>
        <p:spPr/>
        <p:txBody>
          <a:bodyPr/>
          <a:lstStyle/>
          <a:p>
            <a:fld id="{87F801F9-AC69-4AD7-B717-253DB515CFB2}" type="slidenum">
              <a:rPr lang="nl-NL" smtClean="0"/>
              <a:t>6</a:t>
            </a:fld>
            <a:endParaRPr lang="nl-NL"/>
          </a:p>
        </p:txBody>
      </p:sp>
    </p:spTree>
    <p:extLst>
      <p:ext uri="{BB962C8B-B14F-4D97-AF65-F5344CB8AC3E}">
        <p14:creationId xmlns:p14="http://schemas.microsoft.com/office/powerpoint/2010/main" val="2124434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a:t>
            </a:r>
          </a:p>
        </p:txBody>
      </p:sp>
      <p:sp>
        <p:nvSpPr>
          <p:cNvPr id="4" name="Tijdelijke aanduiding voor dianummer 3"/>
          <p:cNvSpPr>
            <a:spLocks noGrp="1"/>
          </p:cNvSpPr>
          <p:nvPr>
            <p:ph type="sldNum" sz="quarter" idx="10"/>
          </p:nvPr>
        </p:nvSpPr>
        <p:spPr/>
        <p:txBody>
          <a:bodyPr/>
          <a:lstStyle/>
          <a:p>
            <a:fld id="{87F801F9-AC69-4AD7-B717-253DB515CFB2}" type="slidenum">
              <a:rPr lang="nl-NL" smtClean="0"/>
              <a:t>7</a:t>
            </a:fld>
            <a:endParaRPr lang="nl-NL"/>
          </a:p>
        </p:txBody>
      </p:sp>
    </p:spTree>
    <p:extLst>
      <p:ext uri="{BB962C8B-B14F-4D97-AF65-F5344CB8AC3E}">
        <p14:creationId xmlns:p14="http://schemas.microsoft.com/office/powerpoint/2010/main" val="1976077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S</a:t>
            </a:r>
          </a:p>
        </p:txBody>
      </p:sp>
      <p:sp>
        <p:nvSpPr>
          <p:cNvPr id="4" name="Tijdelijke aanduiding voor dianummer 3"/>
          <p:cNvSpPr>
            <a:spLocks noGrp="1"/>
          </p:cNvSpPr>
          <p:nvPr>
            <p:ph type="sldNum" sz="quarter" idx="10"/>
          </p:nvPr>
        </p:nvSpPr>
        <p:spPr/>
        <p:txBody>
          <a:bodyPr/>
          <a:lstStyle/>
          <a:p>
            <a:fld id="{87F801F9-AC69-4AD7-B717-253DB515CFB2}" type="slidenum">
              <a:rPr lang="nl-NL" smtClean="0"/>
              <a:t>8</a:t>
            </a:fld>
            <a:endParaRPr lang="nl-NL"/>
          </a:p>
        </p:txBody>
      </p:sp>
    </p:spTree>
    <p:extLst>
      <p:ext uri="{BB962C8B-B14F-4D97-AF65-F5344CB8AC3E}">
        <p14:creationId xmlns:p14="http://schemas.microsoft.com/office/powerpoint/2010/main" val="1963850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S</a:t>
            </a:r>
          </a:p>
        </p:txBody>
      </p:sp>
      <p:sp>
        <p:nvSpPr>
          <p:cNvPr id="4" name="Tijdelijke aanduiding voor dianummer 3"/>
          <p:cNvSpPr>
            <a:spLocks noGrp="1"/>
          </p:cNvSpPr>
          <p:nvPr>
            <p:ph type="sldNum" sz="quarter" idx="10"/>
          </p:nvPr>
        </p:nvSpPr>
        <p:spPr/>
        <p:txBody>
          <a:bodyPr/>
          <a:lstStyle/>
          <a:p>
            <a:fld id="{87F801F9-AC69-4AD7-B717-253DB515CFB2}" type="slidenum">
              <a:rPr lang="nl-NL" smtClean="0"/>
              <a:t>9</a:t>
            </a:fld>
            <a:endParaRPr lang="nl-NL"/>
          </a:p>
        </p:txBody>
      </p:sp>
    </p:spTree>
    <p:extLst>
      <p:ext uri="{BB962C8B-B14F-4D97-AF65-F5344CB8AC3E}">
        <p14:creationId xmlns:p14="http://schemas.microsoft.com/office/powerpoint/2010/main" val="1237874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P</a:t>
            </a:r>
          </a:p>
        </p:txBody>
      </p:sp>
      <p:sp>
        <p:nvSpPr>
          <p:cNvPr id="4" name="Tijdelijke aanduiding voor dianummer 3"/>
          <p:cNvSpPr>
            <a:spLocks noGrp="1"/>
          </p:cNvSpPr>
          <p:nvPr>
            <p:ph type="sldNum" sz="quarter" idx="10"/>
          </p:nvPr>
        </p:nvSpPr>
        <p:spPr/>
        <p:txBody>
          <a:bodyPr/>
          <a:lstStyle/>
          <a:p>
            <a:fld id="{87F801F9-AC69-4AD7-B717-253DB515CFB2}" type="slidenum">
              <a:rPr lang="nl-NL" smtClean="0"/>
              <a:t>10</a:t>
            </a:fld>
            <a:endParaRPr lang="nl-NL"/>
          </a:p>
        </p:txBody>
      </p:sp>
    </p:spTree>
    <p:extLst>
      <p:ext uri="{BB962C8B-B14F-4D97-AF65-F5344CB8AC3E}">
        <p14:creationId xmlns:p14="http://schemas.microsoft.com/office/powerpoint/2010/main" val="513968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P</a:t>
            </a:r>
          </a:p>
        </p:txBody>
      </p:sp>
      <p:sp>
        <p:nvSpPr>
          <p:cNvPr id="4" name="Tijdelijke aanduiding voor dianummer 3"/>
          <p:cNvSpPr>
            <a:spLocks noGrp="1"/>
          </p:cNvSpPr>
          <p:nvPr>
            <p:ph type="sldNum" sz="quarter" idx="10"/>
          </p:nvPr>
        </p:nvSpPr>
        <p:spPr/>
        <p:txBody>
          <a:bodyPr/>
          <a:lstStyle/>
          <a:p>
            <a:fld id="{87F801F9-AC69-4AD7-B717-253DB515CFB2}" type="slidenum">
              <a:rPr lang="nl-NL" smtClean="0"/>
              <a:t>11</a:t>
            </a:fld>
            <a:endParaRPr lang="nl-NL"/>
          </a:p>
        </p:txBody>
      </p:sp>
    </p:spTree>
    <p:extLst>
      <p:ext uri="{BB962C8B-B14F-4D97-AF65-F5344CB8AC3E}">
        <p14:creationId xmlns:p14="http://schemas.microsoft.com/office/powerpoint/2010/main" val="2703590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a:t>
            </a:r>
          </a:p>
        </p:txBody>
      </p:sp>
      <p:sp>
        <p:nvSpPr>
          <p:cNvPr id="4" name="Tijdelijke aanduiding voor dianummer 3"/>
          <p:cNvSpPr>
            <a:spLocks noGrp="1"/>
          </p:cNvSpPr>
          <p:nvPr>
            <p:ph type="sldNum" sz="quarter" idx="10"/>
          </p:nvPr>
        </p:nvSpPr>
        <p:spPr/>
        <p:txBody>
          <a:bodyPr/>
          <a:lstStyle/>
          <a:p>
            <a:fld id="{87F801F9-AC69-4AD7-B717-253DB515CFB2}" type="slidenum">
              <a:rPr lang="nl-NL" smtClean="0"/>
              <a:t>14</a:t>
            </a:fld>
            <a:endParaRPr lang="nl-NL"/>
          </a:p>
        </p:txBody>
      </p:sp>
    </p:spTree>
    <p:extLst>
      <p:ext uri="{BB962C8B-B14F-4D97-AF65-F5344CB8AC3E}">
        <p14:creationId xmlns:p14="http://schemas.microsoft.com/office/powerpoint/2010/main" val="950220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2041" y="-12043"/>
            <a:ext cx="13041499" cy="977768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607958" y="3419782"/>
            <a:ext cx="8286889" cy="2341407"/>
          </a:xfrm>
        </p:spPr>
        <p:txBody>
          <a:bodyPr anchor="b">
            <a:noAutofit/>
          </a:bodyPr>
          <a:lstStyle>
            <a:lvl1pPr algn="r">
              <a:defRPr sz="72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607958" y="5761187"/>
            <a:ext cx="8286889" cy="1560034"/>
          </a:xfrm>
        </p:spPr>
        <p:txBody>
          <a:bodyPr anchor="t"/>
          <a:lstStyle>
            <a:lvl1pPr marL="0" indent="0" algn="r">
              <a:buNone/>
              <a:defRPr>
                <a:solidFill>
                  <a:schemeClr val="tx1">
                    <a:lumMod val="50000"/>
                    <a:lumOff val="50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1683247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987" y="866986"/>
            <a:ext cx="9027860" cy="4840676"/>
          </a:xfrm>
        </p:spPr>
        <p:txBody>
          <a:bodyPr anchor="ctr">
            <a:normAutofit/>
          </a:bodyPr>
          <a:lstStyle>
            <a:lvl1pPr algn="l">
              <a:defRPr sz="5867" b="0" cap="none"/>
            </a:lvl1pPr>
          </a:lstStyle>
          <a:p>
            <a:r>
              <a:rPr lang="en-US"/>
              <a:t>Click to edit Master title style</a:t>
            </a:r>
          </a:p>
        </p:txBody>
      </p:sp>
      <p:sp>
        <p:nvSpPr>
          <p:cNvPr id="3" name="Text Placeholder 2"/>
          <p:cNvSpPr>
            <a:spLocks noGrp="1"/>
          </p:cNvSpPr>
          <p:nvPr>
            <p:ph type="body" idx="1"/>
          </p:nvPr>
        </p:nvSpPr>
        <p:spPr>
          <a:xfrm>
            <a:off x="866987" y="6357902"/>
            <a:ext cx="9027860" cy="2234257"/>
          </a:xfrm>
        </p:spPr>
        <p:txBody>
          <a:bodyPr anchor="ctr">
            <a:normAutofit/>
          </a:bodyPr>
          <a:lstStyle>
            <a:lvl1pPr marL="0" indent="0" algn="l">
              <a:buNone/>
              <a:defRPr sz="2400">
                <a:solidFill>
                  <a:schemeClr val="tx1">
                    <a:lumMod val="75000"/>
                    <a:lumOff val="2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1044328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02059" y="866987"/>
            <a:ext cx="8635992" cy="4298809"/>
          </a:xfrm>
        </p:spPr>
        <p:txBody>
          <a:bodyPr anchor="ctr">
            <a:normAutofit/>
          </a:bodyPr>
          <a:lstStyle>
            <a:lvl1pPr algn="l">
              <a:defRPr sz="5867" b="0" cap="none"/>
            </a:lvl1pPr>
          </a:lstStyle>
          <a:p>
            <a:r>
              <a:rPr lang="en-US"/>
              <a:t>Click to edit Master title style</a:t>
            </a:r>
          </a:p>
        </p:txBody>
      </p:sp>
      <p:sp>
        <p:nvSpPr>
          <p:cNvPr id="23" name="Text Placeholder 9"/>
          <p:cNvSpPr>
            <a:spLocks noGrp="1"/>
          </p:cNvSpPr>
          <p:nvPr>
            <p:ph type="body" sz="quarter" idx="13"/>
          </p:nvPr>
        </p:nvSpPr>
        <p:spPr>
          <a:xfrm>
            <a:off x="1565972" y="5165795"/>
            <a:ext cx="7708166" cy="541867"/>
          </a:xfrm>
        </p:spPr>
        <p:txBody>
          <a:bodyPr anchor="ctr">
            <a:noAutofit/>
          </a:bodyPr>
          <a:lstStyle>
            <a:lvl1pPr marL="0" indent="0">
              <a:buFontTx/>
              <a:buNone/>
              <a:defRPr sz="2133">
                <a:solidFill>
                  <a:schemeClr val="tx1">
                    <a:lumMod val="50000"/>
                    <a:lumOff val="50000"/>
                  </a:schemeClr>
                </a:solidFill>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a:t>Click to edit Master text styles</a:t>
            </a:r>
          </a:p>
        </p:txBody>
      </p:sp>
      <p:sp>
        <p:nvSpPr>
          <p:cNvPr id="3" name="Text Placeholder 2"/>
          <p:cNvSpPr>
            <a:spLocks noGrp="1"/>
          </p:cNvSpPr>
          <p:nvPr>
            <p:ph type="body" idx="1"/>
          </p:nvPr>
        </p:nvSpPr>
        <p:spPr>
          <a:xfrm>
            <a:off x="866985" y="6357902"/>
            <a:ext cx="9027861" cy="2234257"/>
          </a:xfrm>
        </p:spPr>
        <p:txBody>
          <a:bodyPr anchor="ctr">
            <a:normAutofit/>
          </a:bodyPr>
          <a:lstStyle>
            <a:lvl1pPr marL="0" indent="0" algn="l">
              <a:buNone/>
              <a:defRPr sz="2400">
                <a:solidFill>
                  <a:schemeClr val="tx1">
                    <a:lumMod val="75000"/>
                    <a:lumOff val="2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
        <p:nvSpPr>
          <p:cNvPr id="24" name="TextBox 23"/>
          <p:cNvSpPr txBox="1"/>
          <p:nvPr/>
        </p:nvSpPr>
        <p:spPr>
          <a:xfrm>
            <a:off x="686523" y="1124093"/>
            <a:ext cx="650409" cy="831681"/>
          </a:xfrm>
          <a:prstGeom prst="rect">
            <a:avLst/>
          </a:prstGeom>
        </p:spPr>
        <p:txBody>
          <a:bodyPr vert="horz" lIns="121920" tIns="60960" rIns="121920" bIns="60960" rtlCol="0" anchor="ctr">
            <a:noAutofit/>
          </a:bodyPr>
          <a:lstStyle/>
          <a:p>
            <a:pPr lvl="0"/>
            <a:r>
              <a:rPr lang="en-US" sz="10666" baseline="0">
                <a:ln w="3175" cmpd="sng">
                  <a:noFill/>
                </a:ln>
                <a:solidFill>
                  <a:schemeClr val="accent1">
                    <a:lumMod val="60000"/>
                    <a:lumOff val="40000"/>
                  </a:schemeClr>
                </a:solidFill>
                <a:effectLst/>
                <a:latin typeface="Arial"/>
              </a:rPr>
              <a:t>“</a:t>
            </a:r>
          </a:p>
        </p:txBody>
      </p:sp>
      <p:sp>
        <p:nvSpPr>
          <p:cNvPr id="25" name="TextBox 24"/>
          <p:cNvSpPr txBox="1"/>
          <p:nvPr/>
        </p:nvSpPr>
        <p:spPr>
          <a:xfrm>
            <a:off x="9596728" y="4105324"/>
            <a:ext cx="650409" cy="831681"/>
          </a:xfrm>
          <a:prstGeom prst="rect">
            <a:avLst/>
          </a:prstGeom>
        </p:spPr>
        <p:txBody>
          <a:bodyPr vert="horz" lIns="121920" tIns="60960" rIns="121920" bIns="60960" rtlCol="0" anchor="ctr">
            <a:noAutofit/>
          </a:bodyPr>
          <a:lstStyle/>
          <a:p>
            <a:pPr lvl="0"/>
            <a:r>
              <a:rPr lang="en-US" sz="10666"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91753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985" y="2747716"/>
            <a:ext cx="9027861" cy="3691321"/>
          </a:xfrm>
        </p:spPr>
        <p:txBody>
          <a:bodyPr anchor="b">
            <a:normAutofit/>
          </a:bodyPr>
          <a:lstStyle>
            <a:lvl1pPr algn="l">
              <a:defRPr sz="5867" b="0" cap="none"/>
            </a:lvl1pPr>
          </a:lstStyle>
          <a:p>
            <a:r>
              <a:rPr lang="en-US"/>
              <a:t>Click to edit Master title style</a:t>
            </a:r>
          </a:p>
        </p:txBody>
      </p:sp>
      <p:sp>
        <p:nvSpPr>
          <p:cNvPr id="3" name="Text Placeholder 2"/>
          <p:cNvSpPr>
            <a:spLocks noGrp="1"/>
          </p:cNvSpPr>
          <p:nvPr>
            <p:ph type="body" idx="1"/>
          </p:nvPr>
        </p:nvSpPr>
        <p:spPr>
          <a:xfrm>
            <a:off x="866985" y="6439037"/>
            <a:ext cx="9027861" cy="2153122"/>
          </a:xfrm>
        </p:spPr>
        <p:txBody>
          <a:bodyPr anchor="t">
            <a:normAutofit/>
          </a:bodyPr>
          <a:lstStyle>
            <a:lvl1pPr marL="0" indent="0" algn="l">
              <a:buNone/>
              <a:defRPr sz="2400">
                <a:solidFill>
                  <a:schemeClr val="tx1">
                    <a:lumMod val="75000"/>
                    <a:lumOff val="2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3700194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02059" y="866987"/>
            <a:ext cx="8635992" cy="4298809"/>
          </a:xfrm>
        </p:spPr>
        <p:txBody>
          <a:bodyPr anchor="ctr">
            <a:normAutofit/>
          </a:bodyPr>
          <a:lstStyle>
            <a:lvl1pPr algn="l">
              <a:defRPr sz="5867" b="0" cap="none"/>
            </a:lvl1pPr>
          </a:lstStyle>
          <a:p>
            <a:r>
              <a:rPr lang="en-US"/>
              <a:t>Click to edit Master title style</a:t>
            </a:r>
          </a:p>
        </p:txBody>
      </p:sp>
      <p:sp>
        <p:nvSpPr>
          <p:cNvPr id="23" name="Text Placeholder 9"/>
          <p:cNvSpPr>
            <a:spLocks noGrp="1"/>
          </p:cNvSpPr>
          <p:nvPr>
            <p:ph type="body" sz="quarter" idx="13"/>
          </p:nvPr>
        </p:nvSpPr>
        <p:spPr>
          <a:xfrm>
            <a:off x="866982" y="5707662"/>
            <a:ext cx="9027863" cy="731375"/>
          </a:xfrm>
        </p:spPr>
        <p:txBody>
          <a:bodyPr anchor="b">
            <a:noAutofit/>
          </a:bodyPr>
          <a:lstStyle>
            <a:lvl1pPr marL="0" indent="0">
              <a:buFontTx/>
              <a:buNone/>
              <a:defRPr sz="3200">
                <a:solidFill>
                  <a:schemeClr val="tx1">
                    <a:lumMod val="75000"/>
                    <a:lumOff val="25000"/>
                  </a:schemeClr>
                </a:solidFill>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a:t>Click to edit Master text styles</a:t>
            </a:r>
          </a:p>
        </p:txBody>
      </p:sp>
      <p:sp>
        <p:nvSpPr>
          <p:cNvPr id="3" name="Text Placeholder 2"/>
          <p:cNvSpPr>
            <a:spLocks noGrp="1"/>
          </p:cNvSpPr>
          <p:nvPr>
            <p:ph type="body" idx="1"/>
          </p:nvPr>
        </p:nvSpPr>
        <p:spPr>
          <a:xfrm>
            <a:off x="866985" y="6439037"/>
            <a:ext cx="9027861" cy="2153122"/>
          </a:xfrm>
        </p:spPr>
        <p:txBody>
          <a:bodyPr anchor="t">
            <a:normAutofit/>
          </a:bodyPr>
          <a:lstStyle>
            <a:lvl1pPr marL="0" indent="0" algn="l">
              <a:buNone/>
              <a:defRPr sz="2400">
                <a:solidFill>
                  <a:schemeClr val="tx1">
                    <a:lumMod val="50000"/>
                    <a:lumOff val="50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
        <p:nvSpPr>
          <p:cNvPr id="24" name="TextBox 23"/>
          <p:cNvSpPr txBox="1"/>
          <p:nvPr/>
        </p:nvSpPr>
        <p:spPr>
          <a:xfrm>
            <a:off x="686523" y="1124093"/>
            <a:ext cx="650409" cy="831681"/>
          </a:xfrm>
          <a:prstGeom prst="rect">
            <a:avLst/>
          </a:prstGeom>
        </p:spPr>
        <p:txBody>
          <a:bodyPr vert="horz" lIns="121920" tIns="60960" rIns="121920" bIns="60960" rtlCol="0" anchor="ctr">
            <a:noAutofit/>
          </a:bodyPr>
          <a:lstStyle/>
          <a:p>
            <a:pPr lvl="0"/>
            <a:r>
              <a:rPr lang="en-US" sz="10666" baseline="0">
                <a:ln w="3175" cmpd="sng">
                  <a:noFill/>
                </a:ln>
                <a:solidFill>
                  <a:schemeClr val="accent1">
                    <a:lumMod val="60000"/>
                    <a:lumOff val="40000"/>
                  </a:schemeClr>
                </a:solidFill>
                <a:effectLst/>
                <a:latin typeface="Arial"/>
              </a:rPr>
              <a:t>“</a:t>
            </a:r>
          </a:p>
        </p:txBody>
      </p:sp>
      <p:sp>
        <p:nvSpPr>
          <p:cNvPr id="25" name="TextBox 24"/>
          <p:cNvSpPr txBox="1"/>
          <p:nvPr/>
        </p:nvSpPr>
        <p:spPr>
          <a:xfrm>
            <a:off x="9596728" y="4105324"/>
            <a:ext cx="650409" cy="831681"/>
          </a:xfrm>
          <a:prstGeom prst="rect">
            <a:avLst/>
          </a:prstGeom>
        </p:spPr>
        <p:txBody>
          <a:bodyPr vert="horz" lIns="121920" tIns="60960" rIns="121920" bIns="60960" rtlCol="0" anchor="ctr">
            <a:noAutofit/>
          </a:bodyPr>
          <a:lstStyle/>
          <a:p>
            <a:pPr lvl="0"/>
            <a:r>
              <a:rPr lang="en-US" sz="10666"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97448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875874" y="866987"/>
            <a:ext cx="9018972" cy="4298809"/>
          </a:xfrm>
        </p:spPr>
        <p:txBody>
          <a:bodyPr anchor="ctr">
            <a:normAutofit/>
          </a:bodyPr>
          <a:lstStyle>
            <a:lvl1pPr algn="l">
              <a:defRPr sz="5867" b="0" cap="none"/>
            </a:lvl1pPr>
          </a:lstStyle>
          <a:p>
            <a:r>
              <a:rPr lang="en-US"/>
              <a:t>Click to edit Master title style</a:t>
            </a:r>
          </a:p>
        </p:txBody>
      </p:sp>
      <p:sp>
        <p:nvSpPr>
          <p:cNvPr id="23" name="Text Placeholder 9"/>
          <p:cNvSpPr>
            <a:spLocks noGrp="1"/>
          </p:cNvSpPr>
          <p:nvPr>
            <p:ph type="body" sz="quarter" idx="13"/>
          </p:nvPr>
        </p:nvSpPr>
        <p:spPr>
          <a:xfrm>
            <a:off x="866982" y="5707662"/>
            <a:ext cx="9027863" cy="731375"/>
          </a:xfrm>
        </p:spPr>
        <p:txBody>
          <a:bodyPr anchor="b">
            <a:noAutofit/>
          </a:bodyPr>
          <a:lstStyle>
            <a:lvl1pPr marL="0" indent="0">
              <a:buFontTx/>
              <a:buNone/>
              <a:defRPr sz="3200">
                <a:solidFill>
                  <a:schemeClr val="accent1"/>
                </a:solidFill>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a:t>Click to edit Master text styles</a:t>
            </a:r>
          </a:p>
        </p:txBody>
      </p:sp>
      <p:sp>
        <p:nvSpPr>
          <p:cNvPr id="3" name="Text Placeholder 2"/>
          <p:cNvSpPr>
            <a:spLocks noGrp="1"/>
          </p:cNvSpPr>
          <p:nvPr>
            <p:ph type="body" idx="1"/>
          </p:nvPr>
        </p:nvSpPr>
        <p:spPr>
          <a:xfrm>
            <a:off x="866985" y="6439037"/>
            <a:ext cx="9027861" cy="2153122"/>
          </a:xfrm>
        </p:spPr>
        <p:txBody>
          <a:bodyPr anchor="t">
            <a:normAutofit/>
          </a:bodyPr>
          <a:lstStyle>
            <a:lvl1pPr marL="0" indent="0" algn="l">
              <a:buNone/>
              <a:defRPr sz="2400">
                <a:solidFill>
                  <a:schemeClr val="tx1">
                    <a:lumMod val="50000"/>
                    <a:lumOff val="50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8826561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DDF080-5E8C-48AD-84E5-6C08B304C14E}" type="datetimeFigureOut">
              <a:rPr lang="en-US" dirty="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333891-D5E7-4C7B-BF1D-E855E53CB5A8}" type="slidenum">
              <a:rPr lang="en-US" dirty="0"/>
              <a:t>‹nr.›</a:t>
            </a:fld>
            <a:endParaRPr lang="en-US"/>
          </a:p>
        </p:txBody>
      </p:sp>
    </p:spTree>
    <p:extLst>
      <p:ext uri="{BB962C8B-B14F-4D97-AF65-F5344CB8AC3E}">
        <p14:creationId xmlns:p14="http://schemas.microsoft.com/office/powerpoint/2010/main" val="8570569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1066" y="866988"/>
            <a:ext cx="1392088" cy="7468730"/>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866985" y="866988"/>
            <a:ext cx="7388481" cy="746873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1924916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DDF080-5E8C-48AD-84E5-6C08B304C14E}" type="datetimeFigureOut">
              <a:rPr lang="en-US" dirty="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333891-D5E7-4C7B-BF1D-E855E53CB5A8}" type="slidenum">
              <a:rPr lang="en-US" dirty="0"/>
              <a:t>‹nr.›</a:t>
            </a:fld>
            <a:endParaRPr lang="en-US"/>
          </a:p>
        </p:txBody>
      </p:sp>
    </p:spTree>
    <p:extLst>
      <p:ext uri="{BB962C8B-B14F-4D97-AF65-F5344CB8AC3E}">
        <p14:creationId xmlns:p14="http://schemas.microsoft.com/office/powerpoint/2010/main" val="1545679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985" y="3841235"/>
            <a:ext cx="9027861" cy="2597804"/>
          </a:xfrm>
        </p:spPr>
        <p:txBody>
          <a:bodyPr anchor="b"/>
          <a:lstStyle>
            <a:lvl1pPr algn="l">
              <a:defRPr sz="5333" b="0" cap="none"/>
            </a:lvl1pPr>
          </a:lstStyle>
          <a:p>
            <a:r>
              <a:rPr lang="en-US"/>
              <a:t>Click to edit Master title style</a:t>
            </a:r>
          </a:p>
        </p:txBody>
      </p:sp>
      <p:sp>
        <p:nvSpPr>
          <p:cNvPr id="3" name="Text Placeholder 2"/>
          <p:cNvSpPr>
            <a:spLocks noGrp="1"/>
          </p:cNvSpPr>
          <p:nvPr>
            <p:ph type="body" idx="1"/>
          </p:nvPr>
        </p:nvSpPr>
        <p:spPr>
          <a:xfrm>
            <a:off x="866985" y="6439037"/>
            <a:ext cx="9027861" cy="1223680"/>
          </a:xfrm>
        </p:spPr>
        <p:txBody>
          <a:bodyPr anchor="t"/>
          <a:lstStyle>
            <a:lvl1pPr marL="0" indent="0" algn="l">
              <a:buNone/>
              <a:defRPr sz="2667">
                <a:solidFill>
                  <a:schemeClr val="tx1">
                    <a:lumMod val="50000"/>
                    <a:lumOff val="50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3802739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66987" y="866987"/>
            <a:ext cx="9027860" cy="1878471"/>
          </a:xfrm>
        </p:spPr>
        <p:txBody>
          <a:bodyPr/>
          <a:lstStyle/>
          <a:p>
            <a:r>
              <a:rPr lang="en-US"/>
              <a:t>Click to edit Master title style</a:t>
            </a:r>
          </a:p>
        </p:txBody>
      </p:sp>
      <p:sp>
        <p:nvSpPr>
          <p:cNvPr id="3" name="Content Placeholder 2"/>
          <p:cNvSpPr>
            <a:spLocks noGrp="1"/>
          </p:cNvSpPr>
          <p:nvPr>
            <p:ph sz="half" idx="1"/>
          </p:nvPr>
        </p:nvSpPr>
        <p:spPr>
          <a:xfrm>
            <a:off x="866988" y="3072838"/>
            <a:ext cx="4391977" cy="5519320"/>
          </a:xfrm>
        </p:spPr>
        <p:txBody>
          <a:bodyPr>
            <a:normAutofit/>
          </a:bodyPr>
          <a:lstStyle>
            <a:lvl1pPr>
              <a:defRPr sz="2400"/>
            </a:lvl1pPr>
            <a:lvl2pPr>
              <a:defRPr sz="2133"/>
            </a:lvl2pPr>
            <a:lvl3pPr>
              <a:defRPr sz="1867"/>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502868" y="3072840"/>
            <a:ext cx="4391979" cy="5519322"/>
          </a:xfrm>
        </p:spPr>
        <p:txBody>
          <a:bodyPr>
            <a:normAutofit/>
          </a:bodyPr>
          <a:lstStyle>
            <a:lvl1pPr>
              <a:defRPr sz="2400"/>
            </a:lvl1pPr>
            <a:lvl2pPr>
              <a:defRPr sz="2133"/>
            </a:lvl2pPr>
            <a:lvl3pPr>
              <a:defRPr sz="1867"/>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4126372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6986" y="866987"/>
            <a:ext cx="9027858" cy="1878471"/>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66985" y="3073398"/>
            <a:ext cx="4395622" cy="819573"/>
          </a:xfrm>
        </p:spPr>
        <p:txBody>
          <a:bodyPr anchor="b">
            <a:noAutofit/>
          </a:bodyPr>
          <a:lstStyle>
            <a:lvl1pPr marL="0" indent="0">
              <a:buNone/>
              <a:defRPr sz="3200" b="0"/>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866985" y="3892973"/>
            <a:ext cx="4395622" cy="469918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499222" y="3073398"/>
            <a:ext cx="4395622" cy="819573"/>
          </a:xfrm>
        </p:spPr>
        <p:txBody>
          <a:bodyPr anchor="b">
            <a:noAutofit/>
          </a:bodyPr>
          <a:lstStyle>
            <a:lvl1pPr marL="0" indent="0">
              <a:buNone/>
              <a:defRPr sz="3200" b="0"/>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5499222" y="3892973"/>
            <a:ext cx="4395622" cy="469918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7/14/2026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1472040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66985" y="866987"/>
            <a:ext cx="9027860" cy="1878471"/>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7/14/2026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1132885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1481004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985" y="2131348"/>
            <a:ext cx="3968259" cy="1818263"/>
          </a:xfrm>
        </p:spPr>
        <p:txBody>
          <a:bodyPr anchor="b">
            <a:normAutofit/>
          </a:bodyPr>
          <a:lstStyle>
            <a:lvl1pPr>
              <a:defRPr sz="2667"/>
            </a:lvl1pPr>
          </a:lstStyle>
          <a:p>
            <a:r>
              <a:rPr lang="en-US"/>
              <a:t>Click to edit Master title style</a:t>
            </a:r>
          </a:p>
        </p:txBody>
      </p:sp>
      <p:sp>
        <p:nvSpPr>
          <p:cNvPr id="3" name="Content Placeholder 2"/>
          <p:cNvSpPr>
            <a:spLocks noGrp="1"/>
          </p:cNvSpPr>
          <p:nvPr>
            <p:ph idx="1"/>
          </p:nvPr>
        </p:nvSpPr>
        <p:spPr>
          <a:xfrm>
            <a:off x="5079147" y="732338"/>
            <a:ext cx="4815697" cy="78598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6985" y="3949610"/>
            <a:ext cx="3968259" cy="3675661"/>
          </a:xfrm>
        </p:spPr>
        <p:txBody>
          <a:bodyPr>
            <a:normAutofit/>
          </a:bodyPr>
          <a:lstStyle>
            <a:lvl1pPr marL="0" indent="0">
              <a:buNone/>
              <a:defRPr sz="1867"/>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0DDF080-5E8C-48AD-84E5-6C08B304C14E}" type="datetimeFigureOut">
              <a:rPr lang="en-US" dirty="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333891-D5E7-4C7B-BF1D-E855E53CB5A8}" type="slidenum">
              <a:rPr lang="en-US" dirty="0"/>
              <a:t>‹nr.›</a:t>
            </a:fld>
            <a:endParaRPr lang="en-US"/>
          </a:p>
        </p:txBody>
      </p:sp>
    </p:spTree>
    <p:extLst>
      <p:ext uri="{BB962C8B-B14F-4D97-AF65-F5344CB8AC3E}">
        <p14:creationId xmlns:p14="http://schemas.microsoft.com/office/powerpoint/2010/main" val="1603352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985" y="6827520"/>
            <a:ext cx="9027860" cy="806027"/>
          </a:xfrm>
        </p:spPr>
        <p:txBody>
          <a:bodyPr anchor="b">
            <a:normAutofit/>
          </a:bodyPr>
          <a:lstStyle>
            <a:lvl1pPr algn="l">
              <a:defRPr sz="3200" b="0"/>
            </a:lvl1pPr>
          </a:lstStyle>
          <a:p>
            <a:r>
              <a:rPr lang="en-US"/>
              <a:t>Click to edit Master title style</a:t>
            </a:r>
          </a:p>
        </p:txBody>
      </p:sp>
      <p:sp>
        <p:nvSpPr>
          <p:cNvPr id="3" name="Picture Placeholder 2"/>
          <p:cNvSpPr>
            <a:spLocks noGrp="1" noChangeAspect="1"/>
          </p:cNvSpPr>
          <p:nvPr>
            <p:ph type="pic" idx="1"/>
          </p:nvPr>
        </p:nvSpPr>
        <p:spPr>
          <a:xfrm>
            <a:off x="866985" y="866986"/>
            <a:ext cx="9027860" cy="5469466"/>
          </a:xfrm>
        </p:spPr>
        <p:txBody>
          <a:bodyPr anchor="t">
            <a:normAutofit/>
          </a:bodyPr>
          <a:lstStyle>
            <a:lvl1pPr marL="0" indent="0" algn="ctr">
              <a:buNone/>
              <a:defRPr sz="2133"/>
            </a:lvl1pPr>
            <a:lvl2pPr marL="609585" indent="0">
              <a:buNone/>
              <a:defRPr sz="2133"/>
            </a:lvl2pPr>
            <a:lvl3pPr marL="1219170" indent="0">
              <a:buNone/>
              <a:defRPr sz="2133"/>
            </a:lvl3pPr>
            <a:lvl4pPr marL="1828754" indent="0">
              <a:buNone/>
              <a:defRPr sz="2133"/>
            </a:lvl4pPr>
            <a:lvl5pPr marL="2438339" indent="0">
              <a:buNone/>
              <a:defRPr sz="2133"/>
            </a:lvl5pPr>
            <a:lvl6pPr marL="3047924" indent="0">
              <a:buNone/>
              <a:defRPr sz="2133"/>
            </a:lvl6pPr>
            <a:lvl7pPr marL="3657509" indent="0">
              <a:buNone/>
              <a:defRPr sz="2133"/>
            </a:lvl7pPr>
            <a:lvl8pPr marL="4267093" indent="0">
              <a:buNone/>
              <a:defRPr sz="2133"/>
            </a:lvl8pPr>
            <a:lvl9pPr marL="4876678" indent="0">
              <a:buNone/>
              <a:defRPr sz="2133"/>
            </a:lvl9pPr>
          </a:lstStyle>
          <a:p>
            <a:endParaRPr lang="en-US"/>
          </a:p>
        </p:txBody>
      </p:sp>
      <p:sp>
        <p:nvSpPr>
          <p:cNvPr id="4" name="Text Placeholder 3"/>
          <p:cNvSpPr>
            <a:spLocks noGrp="1"/>
          </p:cNvSpPr>
          <p:nvPr>
            <p:ph type="body" sz="half" idx="2"/>
          </p:nvPr>
        </p:nvSpPr>
        <p:spPr>
          <a:xfrm>
            <a:off x="866985" y="7633547"/>
            <a:ext cx="9027860" cy="958612"/>
          </a:xfrm>
        </p:spPr>
        <p:txBody>
          <a:bodyPr>
            <a:normAutofit/>
          </a:bodyPr>
          <a:lstStyle>
            <a:lvl1pPr marL="0" indent="0">
              <a:buNone/>
              <a:defRPr sz="1600"/>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748836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12041" y="-12043"/>
            <a:ext cx="13041500" cy="977768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866986" y="866987"/>
            <a:ext cx="9027858" cy="1878471"/>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866985" y="3072840"/>
            <a:ext cx="9027860" cy="55193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87478" y="8592161"/>
            <a:ext cx="972988" cy="519289"/>
          </a:xfrm>
          <a:prstGeom prst="rect">
            <a:avLst/>
          </a:prstGeom>
        </p:spPr>
        <p:txBody>
          <a:bodyPr vert="horz" lIns="91440" tIns="45720" rIns="91440" bIns="45720" rtlCol="0" anchor="ctr"/>
          <a:lstStyle>
            <a:lvl1pPr algn="r">
              <a:defRPr sz="1200">
                <a:solidFill>
                  <a:schemeClr val="tx1">
                    <a:tint val="75000"/>
                  </a:schemeClr>
                </a:solidFill>
              </a:defRPr>
            </a:lvl1pPr>
          </a:lstStyle>
          <a:p>
            <a:fld id="{B61BEF0D-F0BB-DE4B-95CE-6DB70DBA9567}" type="datetimeFigureOut">
              <a:rPr lang="en-US" dirty="0"/>
              <a:pPr/>
              <a:t>7/14/2026</a:t>
            </a:fld>
            <a:endParaRPr lang="en-US"/>
          </a:p>
        </p:txBody>
      </p:sp>
      <p:sp>
        <p:nvSpPr>
          <p:cNvPr id="5" name="Footer Placeholder 4"/>
          <p:cNvSpPr>
            <a:spLocks noGrp="1"/>
          </p:cNvSpPr>
          <p:nvPr>
            <p:ph type="ftr" sz="quarter" idx="3"/>
          </p:nvPr>
        </p:nvSpPr>
        <p:spPr>
          <a:xfrm>
            <a:off x="866986" y="8592161"/>
            <a:ext cx="6574895" cy="519289"/>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165762" y="8592161"/>
            <a:ext cx="729085" cy="519289"/>
          </a:xfrm>
          <a:prstGeom prst="rect">
            <a:avLst/>
          </a:prstGeom>
        </p:spPr>
        <p:txBody>
          <a:bodyPr vert="horz" lIns="91440" tIns="45720" rIns="91440" bIns="45720" rtlCol="0" anchor="ctr"/>
          <a:lstStyle>
            <a:lvl1pPr algn="r">
              <a:defRPr sz="1200">
                <a:solidFill>
                  <a:schemeClr val="accent1"/>
                </a:solidFill>
              </a:defRPr>
            </a:lvl1pPr>
          </a:lstStyle>
          <a:p>
            <a:fld id="{D57F1E4F-1CFF-5643-939E-217C01CDF565}" type="slidenum">
              <a:rPr lang="en-US" dirty="0"/>
              <a:pPr/>
              <a:t>‹nr.›</a:t>
            </a:fld>
            <a:endParaRPr lang="en-US"/>
          </a:p>
        </p:txBody>
      </p:sp>
    </p:spTree>
    <p:extLst>
      <p:ext uri="{BB962C8B-B14F-4D97-AF65-F5344CB8AC3E}">
        <p14:creationId xmlns:p14="http://schemas.microsoft.com/office/powerpoint/2010/main" val="19637330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hyperlink" Target="http://www.bureau-ice.nl/basisonderwijs/iep-doorstroomtoet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hyperlink" Target="https://www.bovohaaglanden.nl/" TargetMode="External"/><Relationship Id="rId2" Type="http://schemas.openxmlformats.org/officeDocument/2006/relationships/hyperlink" Target="https://www.scholenopdekaart.nl/Middelbare-scholen" TargetMode="Externa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hyperlink" Target="https://www.swvvo-delflanden.nl/overstap-van-het-po-naar-het-vo-voorouder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Cito-toets - tegel - Omdenken">
            <a:extLst>
              <a:ext uri="{FF2B5EF4-FFF2-40B4-BE49-F238E27FC236}">
                <a16:creationId xmlns:a16="http://schemas.microsoft.com/office/drawing/2014/main" id="{87604702-38FA-71A0-2EB1-4ED9BCF144CD}"/>
              </a:ext>
            </a:extLst>
          </p:cNvPr>
          <p:cNvPicPr>
            <a:picLocks noChangeAspect="1"/>
          </p:cNvPicPr>
          <p:nvPr/>
        </p:nvPicPr>
        <p:blipFill>
          <a:blip r:embed="rId2"/>
          <a:stretch>
            <a:fillRect/>
          </a:stretch>
        </p:blipFill>
        <p:spPr>
          <a:xfrm>
            <a:off x="944562" y="1900237"/>
            <a:ext cx="11115675" cy="5953125"/>
          </a:xfrm>
          <a:prstGeom prst="rect">
            <a:avLst/>
          </a:prstGeom>
        </p:spPr>
      </p:pic>
    </p:spTree>
    <p:extLst>
      <p:ext uri="{BB962C8B-B14F-4D97-AF65-F5344CB8AC3E}">
        <p14:creationId xmlns:p14="http://schemas.microsoft.com/office/powerpoint/2010/main" val="124425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pPr algn="ctr"/>
            <a:r>
              <a:rPr lang="nl-NL" dirty="0">
                <a:solidFill>
                  <a:schemeClr val="accent2"/>
                </a:solidFill>
                <a:latin typeface="Arial"/>
                <a:cs typeface="Arial"/>
              </a:rPr>
              <a:t>5. De Doorstroomtoets</a:t>
            </a:r>
            <a:br>
              <a:rPr lang="nl-NL" sz="4600" dirty="0"/>
            </a:br>
            <a:br>
              <a:rPr lang="nl-NL" sz="4600" dirty="0"/>
            </a:br>
            <a:endParaRPr lang="nl-NL" sz="4600">
              <a:solidFill>
                <a:schemeClr val="accent1">
                  <a:lumMod val="60000"/>
                  <a:lumOff val="40000"/>
                </a:schemeClr>
              </a:solidFill>
            </a:endParaRPr>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3198" y="508478"/>
            <a:ext cx="2607090" cy="1472744"/>
          </a:xfrm>
          <a:prstGeom prst="rect">
            <a:avLst/>
          </a:prstGeom>
        </p:spPr>
      </p:pic>
      <p:sp>
        <p:nvSpPr>
          <p:cNvPr id="4" name="Tekstvak 3">
            <a:extLst>
              <a:ext uri="{FF2B5EF4-FFF2-40B4-BE49-F238E27FC236}">
                <a16:creationId xmlns:a16="http://schemas.microsoft.com/office/drawing/2014/main" id="{527CFE93-75DB-412C-A1AA-2EC606071ED9}"/>
              </a:ext>
            </a:extLst>
          </p:cNvPr>
          <p:cNvSpPr txBox="1"/>
          <p:nvPr/>
        </p:nvSpPr>
        <p:spPr>
          <a:xfrm>
            <a:off x="866985" y="2096014"/>
            <a:ext cx="9206111" cy="60631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dirty="0">
                <a:latin typeface="Arial"/>
                <a:cs typeface="Arial"/>
              </a:rPr>
              <a:t>a</a:t>
            </a:r>
            <a:r>
              <a:rPr lang="nl-NL" sz="2400" dirty="0">
                <a:latin typeface="Arial"/>
                <a:cs typeface="Arial"/>
              </a:rPr>
              <a:t>. Vanaf schooljaar 2023-2024 geen eindtoets meer maar doorstroomtoets.</a:t>
            </a:r>
            <a:endParaRPr lang="nl-NL" sz="2400">
              <a:latin typeface="Trebuchet MS" panose="020B0603020202020204"/>
              <a:cs typeface="Arial"/>
            </a:endParaRPr>
          </a:p>
          <a:p>
            <a:endParaRPr lang="nl-NL" sz="2400" dirty="0">
              <a:latin typeface="Arial"/>
              <a:cs typeface="Arial"/>
            </a:endParaRPr>
          </a:p>
          <a:p>
            <a:r>
              <a:rPr lang="nl-NL" sz="2400" dirty="0">
                <a:latin typeface="Arial"/>
                <a:cs typeface="Arial"/>
              </a:rPr>
              <a:t>b. Wetgeving wijzigde in 2015: uitslag eindtoets </a:t>
            </a:r>
            <a:r>
              <a:rPr lang="en-US" sz="2400" dirty="0">
                <a:latin typeface="Arial"/>
                <a:cs typeface="Arial"/>
              </a:rPr>
              <a:t>​</a:t>
            </a:r>
            <a:endParaRPr lang="nl-NL" sz="2400" dirty="0"/>
          </a:p>
          <a:p>
            <a:r>
              <a:rPr lang="nl-NL" sz="2400" dirty="0">
                <a:latin typeface="Arial"/>
                <a:cs typeface="Arial"/>
              </a:rPr>
              <a:t>    niet meer bepalend, maar het basisschooladvies</a:t>
            </a:r>
            <a:endParaRPr lang="en-US" sz="2400" dirty="0">
              <a:latin typeface="Arial"/>
              <a:cs typeface="Arial"/>
            </a:endParaRPr>
          </a:p>
          <a:p>
            <a:r>
              <a:rPr lang="nl-NL" sz="2400" dirty="0">
                <a:latin typeface="Arial"/>
                <a:cs typeface="Arial"/>
              </a:rPr>
              <a:t>​</a:t>
            </a:r>
          </a:p>
          <a:p>
            <a:r>
              <a:rPr lang="nl-NL" sz="2400" dirty="0">
                <a:latin typeface="Arial"/>
                <a:cs typeface="Arial"/>
              </a:rPr>
              <a:t>c. Verschillende doorstroomtoetsen 'goedgekeurde' in NL. Wij gebruiken de IEP-toets (</a:t>
            </a:r>
            <a:r>
              <a:rPr lang="nl-NL" sz="2400" dirty="0">
                <a:solidFill>
                  <a:srgbClr val="1F1F1F"/>
                </a:solidFill>
                <a:latin typeface="Arial"/>
                <a:ea typeface="+mn-lt"/>
                <a:cs typeface="+mn-lt"/>
              </a:rPr>
              <a:t>'</a:t>
            </a:r>
            <a:r>
              <a:rPr lang="nl-NL" sz="2400" dirty="0">
                <a:solidFill>
                  <a:srgbClr val="040C28"/>
                </a:solidFill>
                <a:latin typeface="Arial"/>
                <a:ea typeface="+mn-lt"/>
                <a:cs typeface="+mn-lt"/>
              </a:rPr>
              <a:t>Inzicht Eigen Profiel</a:t>
            </a:r>
            <a:r>
              <a:rPr lang="nl-NL" sz="2400" dirty="0">
                <a:solidFill>
                  <a:srgbClr val="1F1F1F"/>
                </a:solidFill>
                <a:latin typeface="Arial"/>
                <a:ea typeface="+mn-lt"/>
                <a:cs typeface="+mn-lt"/>
              </a:rPr>
              <a:t>'). Meer info op: </a:t>
            </a:r>
            <a:endParaRPr lang="nl-NL" sz="2400" dirty="0">
              <a:solidFill>
                <a:srgbClr val="000000"/>
              </a:solidFill>
              <a:latin typeface="Arial"/>
              <a:ea typeface="+mn-lt"/>
              <a:cs typeface="Arial"/>
            </a:endParaRPr>
          </a:p>
          <a:p>
            <a:r>
              <a:rPr lang="nl-NL" sz="2400" dirty="0">
                <a:ea typeface="+mn-lt"/>
                <a:cs typeface="+mn-lt"/>
                <a:hlinkClick r:id="rId4"/>
              </a:rPr>
              <a:t>www.bureau-ice.nl/basisonderwijs/iep-doorstroomtoets</a:t>
            </a:r>
            <a:endParaRPr lang="nl-NL" sz="2400">
              <a:ea typeface="+mn-lt"/>
              <a:cs typeface="+mn-lt"/>
            </a:endParaRPr>
          </a:p>
          <a:p>
            <a:endParaRPr lang="nl-NL" sz="2400" dirty="0"/>
          </a:p>
          <a:p>
            <a:r>
              <a:rPr lang="nl-NL" sz="2400" dirty="0">
                <a:latin typeface="Arial"/>
                <a:cs typeface="Arial"/>
              </a:rPr>
              <a:t>c. Afname doorstroomtoets in februari </a:t>
            </a:r>
            <a:endParaRPr lang="en-US" sz="2400" dirty="0">
              <a:latin typeface="Arial"/>
              <a:cs typeface="Arial"/>
            </a:endParaRPr>
          </a:p>
          <a:p>
            <a:r>
              <a:rPr lang="nl-NL" sz="2400" dirty="0">
                <a:latin typeface="Arial"/>
                <a:cs typeface="Arial"/>
              </a:rPr>
              <a:t>​</a:t>
            </a:r>
          </a:p>
          <a:p>
            <a:r>
              <a:rPr lang="nl-NL" sz="2400" dirty="0">
                <a:latin typeface="Arial"/>
                <a:cs typeface="Arial"/>
              </a:rPr>
              <a:t>d. Uitslag bekend medio maart</a:t>
            </a:r>
            <a:endParaRPr lang="en-US" sz="2400" dirty="0">
              <a:latin typeface="Arial"/>
              <a:cs typeface="Arial"/>
            </a:endParaRPr>
          </a:p>
          <a:p>
            <a:r>
              <a:rPr lang="nl-NL" sz="2400" dirty="0">
                <a:latin typeface="Arial"/>
                <a:cs typeface="Arial"/>
              </a:rPr>
              <a:t>​</a:t>
            </a:r>
          </a:p>
          <a:p>
            <a:r>
              <a:rPr lang="nl-NL" sz="2400" dirty="0">
                <a:latin typeface="Arial"/>
                <a:cs typeface="Arial"/>
              </a:rPr>
              <a:t>N.B. Alle leerlingen van groep 8 maken de toets. </a:t>
            </a:r>
            <a:r>
              <a:rPr lang="en-US" sz="2400" dirty="0">
                <a:latin typeface="Arial"/>
                <a:cs typeface="Arial"/>
              </a:rPr>
              <a:t>​</a:t>
            </a:r>
          </a:p>
          <a:p>
            <a:endParaRPr lang="nl-NL" dirty="0">
              <a:latin typeface="Arial"/>
              <a:cs typeface="Arial"/>
            </a:endParaRPr>
          </a:p>
        </p:txBody>
      </p:sp>
      <p:pic>
        <p:nvPicPr>
          <p:cNvPr id="6" name="Afbeelding 5"/>
          <p:cNvPicPr>
            <a:picLocks noChangeAspect="1"/>
          </p:cNvPicPr>
          <p:nvPr/>
        </p:nvPicPr>
        <p:blipFill>
          <a:blip r:embed="rId5"/>
          <a:stretch>
            <a:fillRect/>
          </a:stretch>
        </p:blipFill>
        <p:spPr>
          <a:xfrm>
            <a:off x="1579853" y="7648827"/>
            <a:ext cx="8320447" cy="1913956"/>
          </a:xfrm>
          <a:prstGeom prst="rect">
            <a:avLst/>
          </a:prstGeom>
        </p:spPr>
      </p:pic>
    </p:spTree>
    <p:extLst>
      <p:ext uri="{BB962C8B-B14F-4D97-AF65-F5344CB8AC3E}">
        <p14:creationId xmlns:p14="http://schemas.microsoft.com/office/powerpoint/2010/main" val="225576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solidFill>
                  <a:schemeClr val="accent2"/>
                </a:solidFill>
                <a:latin typeface="Arial"/>
                <a:cs typeface="Arial"/>
              </a:rPr>
              <a:t>               </a:t>
            </a:r>
            <a:br>
              <a:rPr lang="nl-NL" dirty="0">
                <a:solidFill>
                  <a:schemeClr val="tx1"/>
                </a:solidFill>
              </a:rPr>
            </a:br>
            <a:br>
              <a:rPr lang="nl-NL" dirty="0">
                <a:solidFill>
                  <a:schemeClr val="tx1"/>
                </a:solidFill>
              </a:rPr>
            </a:br>
            <a:endParaRPr lang="nl-NL" dirty="0">
              <a:solidFill>
                <a:schemeClr val="tx1"/>
              </a:solidFill>
            </a:endParaRPr>
          </a:p>
        </p:txBody>
      </p:sp>
      <p:pic>
        <p:nvPicPr>
          <p:cNvPr id="6" name="Afbeelding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6500" y="697632"/>
            <a:ext cx="2573704" cy="1461557"/>
          </a:xfrm>
          <a:prstGeom prst="rect">
            <a:avLst/>
          </a:prstGeom>
        </p:spPr>
      </p:pic>
      <p:sp>
        <p:nvSpPr>
          <p:cNvPr id="4" name="Tekstvak 3">
            <a:extLst>
              <a:ext uri="{FF2B5EF4-FFF2-40B4-BE49-F238E27FC236}">
                <a16:creationId xmlns:a16="http://schemas.microsoft.com/office/drawing/2014/main" id="{16FBF8E3-AECA-49ED-BC3F-36C7779A1081}"/>
              </a:ext>
            </a:extLst>
          </p:cNvPr>
          <p:cNvSpPr txBox="1"/>
          <p:nvPr/>
        </p:nvSpPr>
        <p:spPr>
          <a:xfrm>
            <a:off x="846614" y="2152505"/>
            <a:ext cx="9930060" cy="68941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b="1" dirty="0">
                <a:latin typeface="Arial"/>
                <a:cs typeface="Arial"/>
              </a:rPr>
              <a:t>Wat doen we als de leerling op de doorstroomtoets een hoger niveau </a:t>
            </a:r>
            <a:r>
              <a:rPr lang="en-US" b="1" dirty="0">
                <a:latin typeface="Arial"/>
                <a:cs typeface="Arial"/>
              </a:rPr>
              <a:t>​</a:t>
            </a:r>
            <a:r>
              <a:rPr lang="nl-NL" b="1" dirty="0">
                <a:latin typeface="Arial"/>
                <a:cs typeface="Arial"/>
              </a:rPr>
              <a:t>scoort</a:t>
            </a:r>
            <a:r>
              <a:rPr lang="en-US" b="1" dirty="0">
                <a:latin typeface="Arial"/>
                <a:cs typeface="Arial"/>
              </a:rPr>
              <a:t> </a:t>
            </a:r>
            <a:r>
              <a:rPr lang="nl-NL" b="1" dirty="0">
                <a:latin typeface="Arial"/>
                <a:cs typeface="Arial"/>
              </a:rPr>
              <a:t>dan het BSA?</a:t>
            </a:r>
          </a:p>
          <a:p>
            <a:endParaRPr lang="en-US" dirty="0">
              <a:latin typeface="Arial"/>
              <a:cs typeface="Arial"/>
            </a:endParaRPr>
          </a:p>
          <a:p>
            <a:r>
              <a:rPr lang="nl-NL" dirty="0">
                <a:solidFill>
                  <a:srgbClr val="000000"/>
                </a:solidFill>
                <a:latin typeface="Arial" panose="020B0604020202020204" pitchFamily="34" charset="0"/>
                <a:cs typeface="Arial" panose="020B0604020202020204" pitchFamily="34" charset="0"/>
              </a:rPr>
              <a:t>De w</a:t>
            </a:r>
            <a:r>
              <a:rPr lang="nl-NL" b="0" i="0" dirty="0">
                <a:solidFill>
                  <a:srgbClr val="000000"/>
                </a:solidFill>
                <a:effectLst/>
                <a:latin typeface="Arial" panose="020B0604020202020204" pitchFamily="34" charset="0"/>
                <a:cs typeface="Arial" panose="020B0604020202020204" pitchFamily="34" charset="0"/>
              </a:rPr>
              <a:t>ettelijke tekst zegt:</a:t>
            </a:r>
            <a:br>
              <a:rPr lang="nl-NL" b="0" i="0" dirty="0">
                <a:solidFill>
                  <a:srgbClr val="000000"/>
                </a:solidFill>
                <a:effectLst/>
                <a:latin typeface="Arial" panose="020B0604020202020204" pitchFamily="34" charset="0"/>
                <a:cs typeface="Arial" panose="020B0604020202020204" pitchFamily="34" charset="0"/>
              </a:rPr>
            </a:br>
            <a:r>
              <a:rPr lang="nl-NL" b="0" i="1" dirty="0">
                <a:solidFill>
                  <a:srgbClr val="000000"/>
                </a:solidFill>
                <a:effectLst/>
                <a:latin typeface="Arial" panose="020B0604020202020204" pitchFamily="34" charset="0"/>
                <a:cs typeface="Arial" panose="020B0604020202020204" pitchFamily="34" charset="0"/>
              </a:rPr>
              <a:t>Komt uit de doorstroomtoets een hoger advies dan het voorlopig advies van de basisschool? De school stelt het advies dan bij naar het niveau dat uit de doorstroomtoets komt (bijstelling van het schooladvies). Alleen als de school de bijstelling niet in het belang van de leerling vindt, dan kan de school besluiten dat het schooladvies blijft zoals het was. De school moet uitleggen waarom ze dit besluit neemt.</a:t>
            </a:r>
          </a:p>
          <a:p>
            <a:endParaRPr lang="en-US" i="1" dirty="0">
              <a:latin typeface="Arial" panose="020B0604020202020204" pitchFamily="34" charset="0"/>
              <a:cs typeface="Arial" panose="020B0604020202020204" pitchFamily="34" charset="0"/>
            </a:endParaRPr>
          </a:p>
          <a:p>
            <a:r>
              <a:rPr lang="nl-NL" dirty="0">
                <a:latin typeface="Arial"/>
                <a:cs typeface="Arial"/>
              </a:rPr>
              <a:t>Leerkracht, IB-er en directie heroverwegen en beslissen wat we een passende advies vinden. Dit overleggen we daarna met ouders.</a:t>
            </a:r>
          </a:p>
          <a:p>
            <a:r>
              <a:rPr lang="nl-NL" dirty="0">
                <a:latin typeface="Arial"/>
                <a:cs typeface="Arial"/>
              </a:rPr>
              <a:t>Het advies stellen we - wettelijk bepaald - alleen omhoog bij. Als de leerling lager scoort, vindt er geen heroverweging plaats. </a:t>
            </a:r>
          </a:p>
        </p:txBody>
      </p:sp>
      <p:pic>
        <p:nvPicPr>
          <p:cNvPr id="3" name="Afbeelding 2"/>
          <p:cNvPicPr>
            <a:picLocks noChangeAspect="1"/>
          </p:cNvPicPr>
          <p:nvPr/>
        </p:nvPicPr>
        <p:blipFill>
          <a:blip r:embed="rId4"/>
          <a:stretch>
            <a:fillRect/>
          </a:stretch>
        </p:blipFill>
        <p:spPr>
          <a:xfrm>
            <a:off x="10539375" y="8207637"/>
            <a:ext cx="2208575" cy="1461557"/>
          </a:xfrm>
          <a:prstGeom prst="rect">
            <a:avLst/>
          </a:prstGeom>
        </p:spPr>
      </p:pic>
    </p:spTree>
    <p:extLst>
      <p:ext uri="{BB962C8B-B14F-4D97-AF65-F5344CB8AC3E}">
        <p14:creationId xmlns:p14="http://schemas.microsoft.com/office/powerpoint/2010/main" val="3747674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50B1836E-E021-48AC-9E87-8B354C28F851}"/>
              </a:ext>
            </a:extLst>
          </p:cNvPr>
          <p:cNvSpPr txBox="1"/>
          <p:nvPr/>
        </p:nvSpPr>
        <p:spPr>
          <a:xfrm>
            <a:off x="471186" y="1475381"/>
            <a:ext cx="12022939" cy="56938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a:latin typeface="Arial"/>
                <a:cs typeface="Segoe UI"/>
              </a:rPr>
              <a:t>a. </a:t>
            </a:r>
            <a:r>
              <a:rPr lang="nl-NL" err="1">
                <a:latin typeface="Arial"/>
                <a:cs typeface="Segoe UI"/>
              </a:rPr>
              <a:t>Gabriëlschool</a:t>
            </a:r>
            <a:r>
              <a:rPr lang="nl-NL">
                <a:latin typeface="Arial"/>
                <a:cs typeface="Segoe UI"/>
              </a:rPr>
              <a:t> bezoekt samen met de leerlingen in groep 8​</a:t>
            </a:r>
          </a:p>
          <a:p>
            <a:r>
              <a:rPr lang="nl-NL">
                <a:latin typeface="Arial"/>
                <a:cs typeface="Segoe UI"/>
              </a:rPr>
              <a:t>     een aantal </a:t>
            </a:r>
            <a:r>
              <a:rPr lang="en-US">
                <a:latin typeface="Arial"/>
                <a:cs typeface="Segoe UI"/>
              </a:rPr>
              <a:t>​</a:t>
            </a:r>
            <a:r>
              <a:rPr lang="nl-NL">
                <a:latin typeface="Arial"/>
                <a:cs typeface="Segoe UI"/>
              </a:rPr>
              <a:t>VO-scholen (beroepen-carrousel).</a:t>
            </a:r>
            <a:r>
              <a:rPr lang="en-US">
                <a:latin typeface="Arial"/>
                <a:cs typeface="Segoe UI"/>
              </a:rPr>
              <a:t>​​</a:t>
            </a:r>
          </a:p>
          <a:p>
            <a:r>
              <a:rPr lang="nl-NL">
                <a:latin typeface="Arial"/>
                <a:cs typeface="Segoe UI"/>
              </a:rPr>
              <a:t>​​</a:t>
            </a:r>
          </a:p>
          <a:p>
            <a:r>
              <a:rPr lang="nl-NL">
                <a:latin typeface="Arial"/>
                <a:cs typeface="Segoe UI"/>
              </a:rPr>
              <a:t>b. Bezoek VO-scholen met je kind </a:t>
            </a:r>
            <a:r>
              <a:rPr lang="en-US">
                <a:latin typeface="Arial"/>
                <a:cs typeface="Segoe UI"/>
              </a:rPr>
              <a:t>​al in </a:t>
            </a:r>
            <a:r>
              <a:rPr lang="en-US" err="1">
                <a:latin typeface="Arial"/>
                <a:cs typeface="Segoe UI"/>
              </a:rPr>
              <a:t>groep</a:t>
            </a:r>
            <a:r>
              <a:rPr lang="en-US">
                <a:latin typeface="Arial"/>
                <a:cs typeface="Segoe UI"/>
              </a:rPr>
              <a:t> 7​ </a:t>
            </a:r>
            <a:r>
              <a:rPr lang="en-US" err="1">
                <a:latin typeface="Arial"/>
                <a:cs typeface="Segoe UI"/>
              </a:rPr>
              <a:t>indien</a:t>
            </a:r>
            <a:r>
              <a:rPr lang="en-US">
                <a:latin typeface="Arial"/>
                <a:cs typeface="Segoe UI"/>
              </a:rPr>
              <a:t> </a:t>
            </a:r>
            <a:r>
              <a:rPr lang="en-US" err="1">
                <a:latin typeface="Arial"/>
                <a:cs typeface="Segoe UI"/>
              </a:rPr>
              <a:t>mogelijk</a:t>
            </a:r>
            <a:r>
              <a:rPr lang="en-US">
                <a:latin typeface="Arial"/>
                <a:cs typeface="Segoe UI"/>
              </a:rPr>
              <a:t>.</a:t>
            </a:r>
          </a:p>
          <a:p>
            <a:r>
              <a:rPr lang="nl-NL">
                <a:latin typeface="Arial"/>
                <a:cs typeface="Segoe UI"/>
              </a:rPr>
              <a:t>    (online open dagen, voorlichtingsavonden en proeflessen). </a:t>
            </a:r>
            <a:r>
              <a:rPr lang="en-US">
                <a:latin typeface="Arial"/>
                <a:cs typeface="Segoe UI"/>
              </a:rPr>
              <a:t>​</a:t>
            </a:r>
          </a:p>
          <a:p>
            <a:r>
              <a:rPr lang="nl-NL">
                <a:latin typeface="Arial"/>
                <a:cs typeface="Segoe UI"/>
              </a:rPr>
              <a:t>     Zie sites VO-scholen.</a:t>
            </a:r>
            <a:endParaRPr lang="en-US">
              <a:latin typeface="Arial"/>
              <a:cs typeface="Segoe UI"/>
            </a:endParaRPr>
          </a:p>
          <a:p>
            <a:r>
              <a:rPr lang="nl-NL">
                <a:latin typeface="Arial"/>
                <a:cs typeface="Segoe UI"/>
              </a:rPr>
              <a:t>​​     Bezoek de sites. Je vindt daar meestal een kopje ‘groep 8’ met allerlei info.</a:t>
            </a:r>
            <a:r>
              <a:rPr lang="en-US">
                <a:latin typeface="Arial"/>
                <a:cs typeface="Segoe UI"/>
              </a:rPr>
              <a:t>​​</a:t>
            </a:r>
          </a:p>
          <a:p>
            <a:r>
              <a:rPr lang="nl-NL">
                <a:latin typeface="Arial"/>
                <a:cs typeface="Segoe UI"/>
              </a:rPr>
              <a:t>​​</a:t>
            </a:r>
          </a:p>
          <a:p>
            <a:r>
              <a:rPr lang="nl-NL">
                <a:latin typeface="Arial"/>
                <a:cs typeface="Segoe UI"/>
              </a:rPr>
              <a:t>d. Meer info op:</a:t>
            </a:r>
            <a:r>
              <a:rPr lang="en-US">
                <a:latin typeface="Arial"/>
                <a:cs typeface="Segoe UI"/>
              </a:rPr>
              <a:t>​​</a:t>
            </a:r>
          </a:p>
          <a:p>
            <a:pPr>
              <a:buChar char="•"/>
            </a:pPr>
            <a:r>
              <a:rPr lang="nl-NL">
                <a:latin typeface="Arial"/>
                <a:cs typeface="Arial"/>
              </a:rPr>
              <a:t> </a:t>
            </a:r>
            <a:r>
              <a:rPr lang="nl-NL">
                <a:solidFill>
                  <a:srgbClr val="99CA3C"/>
                </a:solidFill>
                <a:latin typeface="Arial"/>
                <a:cs typeface="Arial"/>
                <a:hlinkClick r:id="rId2"/>
              </a:rPr>
              <a:t>https://www.scholenopdekaart.nl/Middelbare-scholen</a:t>
            </a:r>
            <a:r>
              <a:rPr lang="nl-NL">
                <a:latin typeface="Arial"/>
                <a:cs typeface="Arial"/>
              </a:rPr>
              <a:t>​​</a:t>
            </a:r>
          </a:p>
          <a:p>
            <a:pPr>
              <a:buChar char="•"/>
            </a:pPr>
            <a:r>
              <a:rPr lang="nl-NL">
                <a:latin typeface="Arial"/>
                <a:cs typeface="Arial"/>
              </a:rPr>
              <a:t> http://www.swvvo-delflanden.nl/overstap-po-vo/</a:t>
            </a:r>
            <a:r>
              <a:rPr lang="en-US">
                <a:latin typeface="Arial"/>
                <a:cs typeface="Arial"/>
              </a:rPr>
              <a:t>​​</a:t>
            </a:r>
          </a:p>
          <a:p>
            <a:pPr>
              <a:buChar char="•"/>
            </a:pPr>
            <a:r>
              <a:rPr lang="nl-NL">
                <a:solidFill>
                  <a:srgbClr val="99CA3C"/>
                </a:solidFill>
                <a:latin typeface="Arial"/>
                <a:cs typeface="Arial"/>
                <a:hlinkClick r:id="rId3"/>
              </a:rPr>
              <a:t> </a:t>
            </a:r>
            <a:r>
              <a:rPr lang="nl-NL">
                <a:solidFill>
                  <a:srgbClr val="99CA3C"/>
                </a:solidFill>
                <a:latin typeface="Arial"/>
                <a:cs typeface="Arial"/>
                <a:hlinkClick r:id="rId3">
                  <a:extLst>
                    <a:ext uri="{A12FA001-AC4F-418D-AE19-62706E023703}">
                      <ahyp:hlinkClr xmlns:ahyp="http://schemas.microsoft.com/office/drawing/2018/hyperlinkcolor" val="tx"/>
                    </a:ext>
                  </a:extLst>
                </a:hlinkClick>
              </a:rPr>
              <a:t>https://www.bovohaaglanden.nl</a:t>
            </a:r>
            <a:r>
              <a:rPr lang="nl-NL">
                <a:latin typeface="Arial"/>
                <a:cs typeface="Arial"/>
              </a:rPr>
              <a:t>​</a:t>
            </a:r>
            <a:r>
              <a:rPr lang="en-US">
                <a:latin typeface="Arial"/>
                <a:cs typeface="Arial"/>
              </a:rPr>
              <a:t>​</a:t>
            </a:r>
          </a:p>
          <a:p>
            <a:pPr>
              <a:buChar char="•"/>
            </a:pPr>
            <a:r>
              <a:rPr lang="nl-NL">
                <a:latin typeface="Arial"/>
                <a:cs typeface="Arial"/>
              </a:rPr>
              <a:t> https://www.rijksoverheid.nl/onderwerpen/voortgezet-onderwijs</a:t>
            </a:r>
          </a:p>
          <a:p>
            <a:pPr>
              <a:buChar char="•"/>
            </a:pPr>
            <a:endParaRPr lang="nl-NL">
              <a:latin typeface="Arial"/>
              <a:cs typeface="Arial"/>
            </a:endParaRPr>
          </a:p>
        </p:txBody>
      </p:sp>
      <p:sp>
        <p:nvSpPr>
          <p:cNvPr id="3" name="Tekstvak 2">
            <a:extLst>
              <a:ext uri="{FF2B5EF4-FFF2-40B4-BE49-F238E27FC236}">
                <a16:creationId xmlns:a16="http://schemas.microsoft.com/office/drawing/2014/main" id="{16C8BC9C-E47E-41AC-855C-2C8CC062253E}"/>
              </a:ext>
            </a:extLst>
          </p:cNvPr>
          <p:cNvSpPr txBox="1"/>
          <p:nvPr/>
        </p:nvSpPr>
        <p:spPr>
          <a:xfrm>
            <a:off x="2380350" y="373930"/>
            <a:ext cx="619184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solidFill>
                  <a:srgbClr val="54A021"/>
                </a:solidFill>
                <a:latin typeface="Arial"/>
                <a:cs typeface="Arial"/>
              </a:rPr>
              <a:t>6. VO-scholen in Delft e.o.</a:t>
            </a:r>
            <a:endParaRPr lang="en-US" sz="2800"/>
          </a:p>
        </p:txBody>
      </p:sp>
      <p:pic>
        <p:nvPicPr>
          <p:cNvPr id="4" name="Afbeelding 4" descr="Afbeelding met tekening&#10;&#10;Beschrijving is gegenereerd met zeer hoge betrouwbaarheid">
            <a:extLst>
              <a:ext uri="{FF2B5EF4-FFF2-40B4-BE49-F238E27FC236}">
                <a16:creationId xmlns:a16="http://schemas.microsoft.com/office/drawing/2014/main" id="{EA2FBE10-FACD-48A1-B6E6-D89F1BC881E9}"/>
              </a:ext>
            </a:extLst>
          </p:cNvPr>
          <p:cNvPicPr>
            <a:picLocks noChangeAspect="1"/>
          </p:cNvPicPr>
          <p:nvPr/>
        </p:nvPicPr>
        <p:blipFill>
          <a:blip r:embed="rId4"/>
          <a:stretch>
            <a:fillRect/>
          </a:stretch>
        </p:blipFill>
        <p:spPr>
          <a:xfrm>
            <a:off x="9714848" y="695475"/>
            <a:ext cx="2743200" cy="1555595"/>
          </a:xfrm>
          <a:prstGeom prst="rect">
            <a:avLst/>
          </a:prstGeom>
        </p:spPr>
      </p:pic>
      <p:pic>
        <p:nvPicPr>
          <p:cNvPr id="5" name="Afbeelding 4"/>
          <p:cNvPicPr>
            <a:picLocks noChangeAspect="1"/>
          </p:cNvPicPr>
          <p:nvPr/>
        </p:nvPicPr>
        <p:blipFill>
          <a:blip r:embed="rId5"/>
          <a:stretch>
            <a:fillRect/>
          </a:stretch>
        </p:blipFill>
        <p:spPr>
          <a:xfrm>
            <a:off x="4417355" y="6752238"/>
            <a:ext cx="2835215" cy="2724581"/>
          </a:xfrm>
          <a:prstGeom prst="rect">
            <a:avLst/>
          </a:prstGeom>
        </p:spPr>
      </p:pic>
    </p:spTree>
    <p:extLst>
      <p:ext uri="{BB962C8B-B14F-4D97-AF65-F5344CB8AC3E}">
        <p14:creationId xmlns:p14="http://schemas.microsoft.com/office/powerpoint/2010/main" val="1072248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0A61547-2555-4DE2-A37F-A53E549174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041"/>
            <a:ext cx="13004802" cy="9765641"/>
            <a:chOff x="0" y="-8467"/>
            <a:chExt cx="12192000" cy="6866467"/>
          </a:xfrm>
        </p:grpSpPr>
        <p:cxnSp>
          <p:nvCxnSpPr>
            <p:cNvPr id="10" name="Straight Connector 9">
              <a:extLst>
                <a:ext uri="{FF2B5EF4-FFF2-40B4-BE49-F238E27FC236}">
                  <a16:creationId xmlns:a16="http://schemas.microsoft.com/office/drawing/2014/main" id="{5C2447E0-8F0D-479C-94E4-82BC8EB68C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1F943397-DCDD-44CB-BBA9-9510B7698DD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E2630ADC-31DB-4C48-AC4A-DAAE5A7B8E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3" name="Rectangle 25">
              <a:extLst>
                <a:ext uri="{FF2B5EF4-FFF2-40B4-BE49-F238E27FC236}">
                  <a16:creationId xmlns:a16="http://schemas.microsoft.com/office/drawing/2014/main" id="{2CA5C44E-F54E-47E0-8989-4D8686B33C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4" name="Isosceles Triangle 13">
              <a:extLst>
                <a:ext uri="{FF2B5EF4-FFF2-40B4-BE49-F238E27FC236}">
                  <a16:creationId xmlns:a16="http://schemas.microsoft.com/office/drawing/2014/main" id="{FF54E15E-830B-4375-A239-4C51954DEA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5" name="Rectangle 27">
              <a:extLst>
                <a:ext uri="{FF2B5EF4-FFF2-40B4-BE49-F238E27FC236}">
                  <a16:creationId xmlns:a16="http://schemas.microsoft.com/office/drawing/2014/main" id="{CB37E322-FF7E-4872-BD6B-50A48CBEA5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6" name="Rectangle 28">
              <a:extLst>
                <a:ext uri="{FF2B5EF4-FFF2-40B4-BE49-F238E27FC236}">
                  <a16:creationId xmlns:a16="http://schemas.microsoft.com/office/drawing/2014/main" id="{710D0C1E-D2F8-45B2-AE14-1AC8E976F7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7" name="Rectangle 29">
              <a:extLst>
                <a:ext uri="{FF2B5EF4-FFF2-40B4-BE49-F238E27FC236}">
                  <a16:creationId xmlns:a16="http://schemas.microsoft.com/office/drawing/2014/main" id="{3216331B-17D0-4167-ABD2-B2198058C2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8" name="Isosceles Triangle 17">
              <a:extLst>
                <a:ext uri="{FF2B5EF4-FFF2-40B4-BE49-F238E27FC236}">
                  <a16:creationId xmlns:a16="http://schemas.microsoft.com/office/drawing/2014/main" id="{A53A7A96-3806-4BB3-91DE-6EED48AC78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9" name="Isosceles Triangle 18">
              <a:extLst>
                <a:ext uri="{FF2B5EF4-FFF2-40B4-BE49-F238E27FC236}">
                  <a16:creationId xmlns:a16="http://schemas.microsoft.com/office/drawing/2014/main" id="{F8C2B86C-EE71-466E-8991-503F9C9C1B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grpSp>
      <p:sp>
        <p:nvSpPr>
          <p:cNvPr id="2" name="Titel 1">
            <a:extLst>
              <a:ext uri="{FF2B5EF4-FFF2-40B4-BE49-F238E27FC236}">
                <a16:creationId xmlns:a16="http://schemas.microsoft.com/office/drawing/2014/main" id="{2AE322FF-D11D-B098-9D9E-A2096A3CD948}"/>
              </a:ext>
            </a:extLst>
          </p:cNvPr>
          <p:cNvSpPr>
            <a:spLocks noGrp="1"/>
          </p:cNvSpPr>
          <p:nvPr>
            <p:ph type="title"/>
          </p:nvPr>
        </p:nvSpPr>
        <p:spPr>
          <a:xfrm>
            <a:off x="949784" y="1187576"/>
            <a:ext cx="4704768" cy="4573612"/>
          </a:xfrm>
        </p:spPr>
        <p:txBody>
          <a:bodyPr vert="horz" lIns="91440" tIns="45720" rIns="91440" bIns="45720" rtlCol="0" anchor="b">
            <a:normAutofit/>
          </a:bodyPr>
          <a:lstStyle/>
          <a:p>
            <a:r>
              <a:rPr lang="en-US" sz="5400" u="sng" err="1"/>
              <a:t>Delftse</a:t>
            </a:r>
            <a:r>
              <a:rPr lang="en-US" sz="5400"/>
              <a:t> </a:t>
            </a:r>
            <a:r>
              <a:rPr lang="en-US" sz="5400" err="1"/>
              <a:t>Middelbare</a:t>
            </a:r>
            <a:r>
              <a:rPr lang="en-US" sz="5400"/>
              <a:t> </a:t>
            </a:r>
            <a:r>
              <a:rPr lang="en-US" sz="5400" err="1"/>
              <a:t>Scholen</a:t>
            </a:r>
            <a:endParaRPr lang="en-US" sz="5400"/>
          </a:p>
        </p:txBody>
      </p:sp>
      <p:pic>
        <p:nvPicPr>
          <p:cNvPr id="5" name="Afbeelding 5" descr="Afbeelding met tekst&#10;&#10;Automatisch gegenereerde beschrijving">
            <a:extLst>
              <a:ext uri="{FF2B5EF4-FFF2-40B4-BE49-F238E27FC236}">
                <a16:creationId xmlns:a16="http://schemas.microsoft.com/office/drawing/2014/main" id="{6701E0C9-654E-9A38-05DB-8C2DF933BAF4}"/>
              </a:ext>
            </a:extLst>
          </p:cNvPr>
          <p:cNvPicPr>
            <a:picLocks noChangeAspect="1"/>
          </p:cNvPicPr>
          <p:nvPr/>
        </p:nvPicPr>
        <p:blipFill>
          <a:blip r:embed="rId2"/>
          <a:stretch>
            <a:fillRect/>
          </a:stretch>
        </p:blipFill>
        <p:spPr>
          <a:xfrm>
            <a:off x="5572125" y="4400550"/>
            <a:ext cx="1857375" cy="942975"/>
          </a:xfrm>
          <a:prstGeom prst="rect">
            <a:avLst/>
          </a:prstGeom>
        </p:spPr>
      </p:pic>
      <p:pic>
        <p:nvPicPr>
          <p:cNvPr id="6" name="Afbeelding 6">
            <a:extLst>
              <a:ext uri="{FF2B5EF4-FFF2-40B4-BE49-F238E27FC236}">
                <a16:creationId xmlns:a16="http://schemas.microsoft.com/office/drawing/2014/main" id="{B3F53526-FFCD-AE40-FE9C-0E3BDD09DFA5}"/>
              </a:ext>
            </a:extLst>
          </p:cNvPr>
          <p:cNvPicPr>
            <a:picLocks noChangeAspect="1"/>
          </p:cNvPicPr>
          <p:nvPr/>
        </p:nvPicPr>
        <p:blipFill>
          <a:blip r:embed="rId3"/>
          <a:stretch>
            <a:fillRect/>
          </a:stretch>
        </p:blipFill>
        <p:spPr>
          <a:xfrm>
            <a:off x="1140242" y="6937458"/>
            <a:ext cx="2705100" cy="1695450"/>
          </a:xfrm>
          <a:prstGeom prst="rect">
            <a:avLst/>
          </a:prstGeom>
        </p:spPr>
      </p:pic>
      <p:pic>
        <p:nvPicPr>
          <p:cNvPr id="7" name="Afbeelding 7" descr="Afbeelding met tekst, illustratie&#10;&#10;Automatisch gegenereerde beschrijving">
            <a:extLst>
              <a:ext uri="{FF2B5EF4-FFF2-40B4-BE49-F238E27FC236}">
                <a16:creationId xmlns:a16="http://schemas.microsoft.com/office/drawing/2014/main" id="{6F95E44A-BEB3-C177-C705-491350367EBB}"/>
              </a:ext>
            </a:extLst>
          </p:cNvPr>
          <p:cNvPicPr>
            <a:picLocks noChangeAspect="1"/>
          </p:cNvPicPr>
          <p:nvPr/>
        </p:nvPicPr>
        <p:blipFill>
          <a:blip r:embed="rId4"/>
          <a:stretch>
            <a:fillRect/>
          </a:stretch>
        </p:blipFill>
        <p:spPr>
          <a:xfrm>
            <a:off x="4686300" y="7006889"/>
            <a:ext cx="2143125" cy="2143125"/>
          </a:xfrm>
          <a:prstGeom prst="rect">
            <a:avLst/>
          </a:prstGeom>
        </p:spPr>
      </p:pic>
      <p:pic>
        <p:nvPicPr>
          <p:cNvPr id="8" name="Afbeelding 19">
            <a:extLst>
              <a:ext uri="{FF2B5EF4-FFF2-40B4-BE49-F238E27FC236}">
                <a16:creationId xmlns:a16="http://schemas.microsoft.com/office/drawing/2014/main" id="{39A7AEB8-5773-F4DD-A75F-0C44490F03C8}"/>
              </a:ext>
            </a:extLst>
          </p:cNvPr>
          <p:cNvPicPr>
            <a:picLocks noChangeAspect="1"/>
          </p:cNvPicPr>
          <p:nvPr/>
        </p:nvPicPr>
        <p:blipFill>
          <a:blip r:embed="rId5"/>
          <a:stretch>
            <a:fillRect/>
          </a:stretch>
        </p:blipFill>
        <p:spPr>
          <a:xfrm>
            <a:off x="4490786" y="3800475"/>
            <a:ext cx="2143125" cy="2143125"/>
          </a:xfrm>
          <a:prstGeom prst="rect">
            <a:avLst/>
          </a:prstGeom>
        </p:spPr>
      </p:pic>
      <p:pic>
        <p:nvPicPr>
          <p:cNvPr id="20" name="Afbeelding 20" descr="Afbeelding met tekst, illustratie&#10;&#10;Automatisch gegenereerde beschrijving">
            <a:extLst>
              <a:ext uri="{FF2B5EF4-FFF2-40B4-BE49-F238E27FC236}">
                <a16:creationId xmlns:a16="http://schemas.microsoft.com/office/drawing/2014/main" id="{C89C80F2-EA11-2476-5488-A63F13B5B733}"/>
              </a:ext>
            </a:extLst>
          </p:cNvPr>
          <p:cNvPicPr>
            <a:picLocks noChangeAspect="1"/>
          </p:cNvPicPr>
          <p:nvPr/>
        </p:nvPicPr>
        <p:blipFill>
          <a:blip r:embed="rId6"/>
          <a:stretch>
            <a:fillRect/>
          </a:stretch>
        </p:blipFill>
        <p:spPr>
          <a:xfrm>
            <a:off x="6830178" y="2599575"/>
            <a:ext cx="2743200" cy="1143000"/>
          </a:xfrm>
          <a:prstGeom prst="rect">
            <a:avLst/>
          </a:prstGeom>
        </p:spPr>
      </p:pic>
      <p:pic>
        <p:nvPicPr>
          <p:cNvPr id="21" name="Afbeelding 21" descr="Afbeelding met tekst&#10;&#10;Automatisch gegenereerde beschrijving">
            <a:extLst>
              <a:ext uri="{FF2B5EF4-FFF2-40B4-BE49-F238E27FC236}">
                <a16:creationId xmlns:a16="http://schemas.microsoft.com/office/drawing/2014/main" id="{7D8EBACC-E02E-8195-DCB0-B56F261C5133}"/>
              </a:ext>
            </a:extLst>
          </p:cNvPr>
          <p:cNvPicPr>
            <a:picLocks noChangeAspect="1"/>
          </p:cNvPicPr>
          <p:nvPr/>
        </p:nvPicPr>
        <p:blipFill>
          <a:blip r:embed="rId7"/>
          <a:stretch>
            <a:fillRect/>
          </a:stretch>
        </p:blipFill>
        <p:spPr>
          <a:xfrm>
            <a:off x="3027447" y="1945354"/>
            <a:ext cx="2371725" cy="1200150"/>
          </a:xfrm>
          <a:prstGeom prst="rect">
            <a:avLst/>
          </a:prstGeom>
        </p:spPr>
      </p:pic>
      <p:pic>
        <p:nvPicPr>
          <p:cNvPr id="22" name="Afbeelding 22">
            <a:extLst>
              <a:ext uri="{FF2B5EF4-FFF2-40B4-BE49-F238E27FC236}">
                <a16:creationId xmlns:a16="http://schemas.microsoft.com/office/drawing/2014/main" id="{620A8C99-C7C8-3769-B4B8-B514EAC8BE26}"/>
              </a:ext>
            </a:extLst>
          </p:cNvPr>
          <p:cNvPicPr>
            <a:picLocks noChangeAspect="1"/>
          </p:cNvPicPr>
          <p:nvPr/>
        </p:nvPicPr>
        <p:blipFill>
          <a:blip r:embed="rId8"/>
          <a:stretch>
            <a:fillRect/>
          </a:stretch>
        </p:blipFill>
        <p:spPr>
          <a:xfrm>
            <a:off x="7443035" y="5188618"/>
            <a:ext cx="2143125" cy="2143125"/>
          </a:xfrm>
          <a:prstGeom prst="rect">
            <a:avLst/>
          </a:prstGeom>
        </p:spPr>
      </p:pic>
      <p:pic>
        <p:nvPicPr>
          <p:cNvPr id="23" name="Afbeelding 23">
            <a:extLst>
              <a:ext uri="{FF2B5EF4-FFF2-40B4-BE49-F238E27FC236}">
                <a16:creationId xmlns:a16="http://schemas.microsoft.com/office/drawing/2014/main" id="{14B9C7B5-B1A7-EA5C-C3FB-41BFE315309F}"/>
              </a:ext>
            </a:extLst>
          </p:cNvPr>
          <p:cNvPicPr>
            <a:picLocks noChangeAspect="1"/>
          </p:cNvPicPr>
          <p:nvPr/>
        </p:nvPicPr>
        <p:blipFill>
          <a:blip r:embed="rId9"/>
          <a:stretch>
            <a:fillRect/>
          </a:stretch>
        </p:blipFill>
        <p:spPr>
          <a:xfrm>
            <a:off x="6341395" y="778813"/>
            <a:ext cx="2743200" cy="1069772"/>
          </a:xfrm>
          <a:prstGeom prst="rect">
            <a:avLst/>
          </a:prstGeom>
        </p:spPr>
      </p:pic>
      <p:pic>
        <p:nvPicPr>
          <p:cNvPr id="24" name="Afbeelding 24">
            <a:extLst>
              <a:ext uri="{FF2B5EF4-FFF2-40B4-BE49-F238E27FC236}">
                <a16:creationId xmlns:a16="http://schemas.microsoft.com/office/drawing/2014/main" id="{01502240-555C-63CE-E1CF-980D382B2D9E}"/>
              </a:ext>
            </a:extLst>
          </p:cNvPr>
          <p:cNvPicPr>
            <a:picLocks noChangeAspect="1"/>
          </p:cNvPicPr>
          <p:nvPr/>
        </p:nvPicPr>
        <p:blipFill>
          <a:blip r:embed="rId10"/>
          <a:stretch>
            <a:fillRect/>
          </a:stretch>
        </p:blipFill>
        <p:spPr>
          <a:xfrm>
            <a:off x="1473117" y="607942"/>
            <a:ext cx="3213253" cy="981656"/>
          </a:xfrm>
          <a:prstGeom prst="rect">
            <a:avLst/>
          </a:prstGeom>
        </p:spPr>
      </p:pic>
      <p:pic>
        <p:nvPicPr>
          <p:cNvPr id="3" name="Afbeelding 3" descr="Afbeelding met tekst, teken&#10;&#10;Automatisch gegenereerde beschrijving">
            <a:extLst>
              <a:ext uri="{FF2B5EF4-FFF2-40B4-BE49-F238E27FC236}">
                <a16:creationId xmlns:a16="http://schemas.microsoft.com/office/drawing/2014/main" id="{80A3188B-2551-7A91-A61D-B282FD978A7C}"/>
              </a:ext>
            </a:extLst>
          </p:cNvPr>
          <p:cNvPicPr>
            <a:picLocks noChangeAspect="1"/>
          </p:cNvPicPr>
          <p:nvPr/>
        </p:nvPicPr>
        <p:blipFill>
          <a:blip r:embed="rId11"/>
          <a:stretch>
            <a:fillRect/>
          </a:stretch>
        </p:blipFill>
        <p:spPr>
          <a:xfrm>
            <a:off x="1924524" y="6181087"/>
            <a:ext cx="2743198" cy="722947"/>
          </a:xfrm>
          <a:prstGeom prst="rect">
            <a:avLst/>
          </a:prstGeom>
        </p:spPr>
      </p:pic>
    </p:spTree>
    <p:extLst>
      <p:ext uri="{BB962C8B-B14F-4D97-AF65-F5344CB8AC3E}">
        <p14:creationId xmlns:p14="http://schemas.microsoft.com/office/powerpoint/2010/main" val="2510908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el 1" hidden="1"/>
          <p:cNvSpPr>
            <a:spLocks noGrp="1"/>
          </p:cNvSpPr>
          <p:nvPr>
            <p:ph type="title"/>
          </p:nvPr>
        </p:nvSpPr>
        <p:spPr/>
        <p:txBody>
          <a:bodyPr/>
          <a:lstStyle/>
          <a:p>
            <a:endParaRPr lang="nl-NL"/>
          </a:p>
        </p:txBody>
      </p:sp>
      <p:sp>
        <p:nvSpPr>
          <p:cNvPr id="8" name="Tekstvak 7"/>
          <p:cNvSpPr txBox="1"/>
          <p:nvPr/>
        </p:nvSpPr>
        <p:spPr>
          <a:xfrm>
            <a:off x="2597425" y="1258956"/>
            <a:ext cx="6122505" cy="646331"/>
          </a:xfrm>
          <a:prstGeom prst="rect">
            <a:avLst/>
          </a:prstGeom>
          <a:noFill/>
        </p:spPr>
        <p:txBody>
          <a:bodyPr wrap="square" rtlCol="0" anchor="t">
            <a:spAutoFit/>
          </a:bodyPr>
          <a:lstStyle/>
          <a:p>
            <a:r>
              <a:rPr lang="nl-NL" sz="3600">
                <a:solidFill>
                  <a:schemeClr val="accent2"/>
                </a:solidFill>
                <a:latin typeface="Arial"/>
                <a:cs typeface="Arial"/>
              </a:rPr>
              <a:t>Aanmelden</a:t>
            </a:r>
          </a:p>
        </p:txBody>
      </p:sp>
      <p:pic>
        <p:nvPicPr>
          <p:cNvPr id="7" name="Afbeelding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7495" y="397237"/>
            <a:ext cx="3548396" cy="2015066"/>
          </a:xfrm>
          <a:prstGeom prst="rect">
            <a:avLst/>
          </a:prstGeom>
        </p:spPr>
      </p:pic>
      <p:pic>
        <p:nvPicPr>
          <p:cNvPr id="1026" name="Picture 2" descr="Afbeeldingsresultaat voor inschrijven v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1516" y="5883883"/>
            <a:ext cx="4453860" cy="2835626"/>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9EDDACEC-07B8-45F7-B40C-813E23CEFFB8}"/>
              </a:ext>
            </a:extLst>
          </p:cNvPr>
          <p:cNvSpPr txBox="1"/>
          <p:nvPr/>
        </p:nvSpPr>
        <p:spPr>
          <a:xfrm>
            <a:off x="866069" y="2331556"/>
            <a:ext cx="8837553"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a:cs typeface="Arial"/>
              </a:rPr>
              <a:t>​</a:t>
            </a:r>
            <a:endParaRPr lang="nl-NL" dirty="0"/>
          </a:p>
          <a:p>
            <a:pPr>
              <a:buAutoNum type="arabicPeriod"/>
            </a:pPr>
            <a:r>
              <a:rPr lang="nl-NL" dirty="0">
                <a:latin typeface="Arial"/>
                <a:cs typeface="Arial"/>
              </a:rPr>
              <a:t>In groep 8 in de landelijk aanmeldweek. Gelijk in heel Nederland, om iedereen een eerlijke kans te geven. Het gaat niet op volgorde van aanmelding, iedereen heeft evenveel kans om aangenomen te worden. </a:t>
            </a:r>
            <a:endParaRPr lang="en-US" dirty="0">
              <a:latin typeface="Arial"/>
              <a:cs typeface="Arial"/>
            </a:endParaRPr>
          </a:p>
          <a:p>
            <a:pPr>
              <a:buAutoNum type="arabicPeriod"/>
            </a:pPr>
            <a:r>
              <a:rPr lang="nl-NL" dirty="0">
                <a:latin typeface="Arial"/>
                <a:cs typeface="Arial"/>
              </a:rPr>
              <a:t>Goed de websites van de scholen in de gaten houden.  </a:t>
            </a:r>
            <a:r>
              <a:rPr lang="en-US" dirty="0">
                <a:latin typeface="Arial"/>
                <a:cs typeface="Arial"/>
              </a:rPr>
              <a:t>​</a:t>
            </a:r>
          </a:p>
          <a:p>
            <a:endParaRPr lang="en-US" dirty="0">
              <a:latin typeface="Arial"/>
              <a:cs typeface="Arial"/>
            </a:endParaRPr>
          </a:p>
          <a:p>
            <a:endParaRPr lang="nl-NL" dirty="0">
              <a:latin typeface="Arial"/>
              <a:cs typeface="Arial"/>
            </a:endParaRPr>
          </a:p>
          <a:p>
            <a:endParaRPr lang="nl-NL" dirty="0">
              <a:latin typeface="Arial"/>
              <a:cs typeface="Arial"/>
            </a:endParaRPr>
          </a:p>
        </p:txBody>
      </p:sp>
    </p:spTree>
    <p:extLst>
      <p:ext uri="{BB962C8B-B14F-4D97-AF65-F5344CB8AC3E}">
        <p14:creationId xmlns:p14="http://schemas.microsoft.com/office/powerpoint/2010/main" val="87933300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el 1" hidden="1"/>
          <p:cNvSpPr>
            <a:spLocks noGrp="1"/>
          </p:cNvSpPr>
          <p:nvPr>
            <p:ph type="title"/>
          </p:nvPr>
        </p:nvSpPr>
        <p:spPr/>
        <p:txBody>
          <a:bodyPr/>
          <a:lstStyle/>
          <a:p>
            <a:endParaRPr lang="nl-NL"/>
          </a:p>
        </p:txBody>
      </p:sp>
      <p:pic>
        <p:nvPicPr>
          <p:cNvPr id="3" name="Afbeelding 2"/>
          <p:cNvPicPr/>
          <p:nvPr/>
        </p:nvPicPr>
        <p:blipFill>
          <a:blip r:embed="rId3"/>
          <a:stretch>
            <a:fillRect/>
          </a:stretch>
        </p:blipFill>
        <p:spPr>
          <a:xfrm>
            <a:off x="0" y="0"/>
            <a:ext cx="13004800" cy="9753600"/>
          </a:xfrm>
          <a:prstGeom prst="rect">
            <a:avLst/>
          </a:prstGeom>
        </p:spPr>
      </p:pic>
      <p:pic>
        <p:nvPicPr>
          <p:cNvPr id="5" name="Afbeelding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5820" y="569843"/>
            <a:ext cx="3787062" cy="2150600"/>
          </a:xfrm>
          <a:prstGeom prst="rect">
            <a:avLst/>
          </a:prstGeom>
        </p:spPr>
      </p:pic>
      <p:pic>
        <p:nvPicPr>
          <p:cNvPr id="4" name="Afbeelding 3"/>
          <p:cNvPicPr>
            <a:picLocks noChangeAspect="1"/>
          </p:cNvPicPr>
          <p:nvPr/>
        </p:nvPicPr>
        <p:blipFill>
          <a:blip r:embed="rId5"/>
          <a:stretch>
            <a:fillRect/>
          </a:stretch>
        </p:blipFill>
        <p:spPr>
          <a:xfrm>
            <a:off x="2375623" y="2720443"/>
            <a:ext cx="7157730" cy="4008329"/>
          </a:xfrm>
          <a:prstGeom prst="rect">
            <a:avLst/>
          </a:prstGeom>
        </p:spPr>
      </p:pic>
    </p:spTree>
    <p:extLst>
      <p:ext uri="{BB962C8B-B14F-4D97-AF65-F5344CB8AC3E}">
        <p14:creationId xmlns:p14="http://schemas.microsoft.com/office/powerpoint/2010/main" val="234092202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Gerelateerde afbeeld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6895" y="1746594"/>
            <a:ext cx="7070925" cy="6032432"/>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5820" y="569843"/>
            <a:ext cx="3787062" cy="2150600"/>
          </a:xfrm>
          <a:prstGeom prst="rect">
            <a:avLst/>
          </a:prstGeom>
        </p:spPr>
      </p:pic>
    </p:spTree>
    <p:extLst>
      <p:ext uri="{BB962C8B-B14F-4D97-AF65-F5344CB8AC3E}">
        <p14:creationId xmlns:p14="http://schemas.microsoft.com/office/powerpoint/2010/main" val="1665529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el 1" hidden="1"/>
          <p:cNvSpPr>
            <a:spLocks noGrp="1"/>
          </p:cNvSpPr>
          <p:nvPr>
            <p:ph type="title"/>
          </p:nvPr>
        </p:nvSpPr>
        <p:spPr/>
        <p:txBody>
          <a:bodyPr/>
          <a:lstStyle/>
          <a:p>
            <a:endParaRPr lang="nl-NL"/>
          </a:p>
        </p:txBody>
      </p:sp>
      <p:pic>
        <p:nvPicPr>
          <p:cNvPr id="3" name="Afbeelding 2"/>
          <p:cNvPicPr>
            <a:picLocks noChangeAspect="1"/>
          </p:cNvPicPr>
          <p:nvPr/>
        </p:nvPicPr>
        <p:blipFill>
          <a:blip r:embed="rId3"/>
          <a:stretch>
            <a:fillRect/>
          </a:stretch>
        </p:blipFill>
        <p:spPr>
          <a:xfrm>
            <a:off x="9707415" y="697400"/>
            <a:ext cx="2956691" cy="1678216"/>
          </a:xfrm>
          <a:prstGeom prst="rect">
            <a:avLst/>
          </a:prstGeom>
        </p:spPr>
      </p:pic>
      <p:sp>
        <p:nvSpPr>
          <p:cNvPr id="5" name="Tekstvak 4">
            <a:extLst>
              <a:ext uri="{FF2B5EF4-FFF2-40B4-BE49-F238E27FC236}">
                <a16:creationId xmlns:a16="http://schemas.microsoft.com/office/drawing/2014/main" id="{4B72D765-D983-41EB-BDA2-643593156000}"/>
              </a:ext>
            </a:extLst>
          </p:cNvPr>
          <p:cNvSpPr txBox="1"/>
          <p:nvPr/>
        </p:nvSpPr>
        <p:spPr>
          <a:xfrm>
            <a:off x="1001732" y="1202926"/>
            <a:ext cx="9074484" cy="73866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dirty="0" err="1">
                <a:solidFill>
                  <a:schemeClr val="accent2"/>
                </a:solidFill>
                <a:latin typeface="Arial"/>
                <a:cs typeface="Segoe UI"/>
              </a:rPr>
              <a:t>Informatieavond</a:t>
            </a:r>
            <a:r>
              <a:rPr lang="en-US" sz="4000" b="1" dirty="0">
                <a:solidFill>
                  <a:schemeClr val="accent2"/>
                </a:solidFill>
                <a:latin typeface="Arial"/>
                <a:cs typeface="Segoe UI"/>
              </a:rPr>
              <a:t> VO </a:t>
            </a:r>
            <a:r>
              <a:rPr lang="en-US" sz="3200" b="1" dirty="0">
                <a:solidFill>
                  <a:schemeClr val="accent2"/>
                </a:solidFill>
                <a:latin typeface="Arial"/>
                <a:cs typeface="Segoe UI"/>
              </a:rPr>
              <a:t>27 </a:t>
            </a:r>
            <a:r>
              <a:rPr lang="en-US" sz="3200" b="1" dirty="0" err="1">
                <a:solidFill>
                  <a:schemeClr val="accent2"/>
                </a:solidFill>
                <a:latin typeface="Arial"/>
                <a:cs typeface="Segoe UI"/>
              </a:rPr>
              <a:t>januari</a:t>
            </a:r>
            <a:r>
              <a:rPr lang="en-US" sz="3200" b="1" dirty="0">
                <a:solidFill>
                  <a:schemeClr val="accent2"/>
                </a:solidFill>
                <a:latin typeface="Arial"/>
                <a:cs typeface="Segoe UI"/>
              </a:rPr>
              <a:t> 2026</a:t>
            </a:r>
          </a:p>
          <a:p>
            <a:r>
              <a:rPr lang="nl-NL" dirty="0">
                <a:latin typeface="Arial"/>
                <a:cs typeface="Segoe UI"/>
              </a:rPr>
              <a:t>​</a:t>
            </a:r>
          </a:p>
          <a:p>
            <a:r>
              <a:rPr lang="nl-NL" sz="2800" b="1" dirty="0">
                <a:latin typeface="Arial"/>
                <a:cs typeface="Segoe UI"/>
              </a:rPr>
              <a:t>Inhoud:</a:t>
            </a:r>
            <a:endParaRPr lang="nl-NL" sz="2800" dirty="0">
              <a:latin typeface="Arial"/>
              <a:cs typeface="Segoe UI"/>
            </a:endParaRPr>
          </a:p>
          <a:p>
            <a:r>
              <a:rPr lang="en-US" sz="2800" dirty="0">
                <a:latin typeface="Arial"/>
                <a:cs typeface="Arial"/>
              </a:rPr>
              <a:t>1. </a:t>
            </a:r>
            <a:r>
              <a:rPr lang="nl-NL" sz="2800" dirty="0">
                <a:latin typeface="Arial"/>
                <a:cs typeface="Arial"/>
              </a:rPr>
              <a:t>Welke schooltypen VO zijn er? </a:t>
            </a:r>
            <a:r>
              <a:rPr lang="en-US" sz="2800" dirty="0">
                <a:latin typeface="Arial"/>
                <a:cs typeface="Arial"/>
              </a:rPr>
              <a:t> </a:t>
            </a:r>
            <a:endParaRPr lang="nl-NL" dirty="0"/>
          </a:p>
          <a:p>
            <a:r>
              <a:rPr lang="nl-NL" sz="2800" dirty="0">
                <a:latin typeface="Arial"/>
                <a:cs typeface="Segoe UI"/>
              </a:rPr>
              <a:t>2. Tijdspad naar het VO </a:t>
            </a:r>
            <a:r>
              <a:rPr lang="en-US" sz="2800" dirty="0">
                <a:latin typeface="Arial"/>
                <a:cs typeface="Segoe UI"/>
              </a:rPr>
              <a:t>​</a:t>
            </a:r>
          </a:p>
          <a:p>
            <a:r>
              <a:rPr lang="nl-NL" sz="2800" dirty="0">
                <a:latin typeface="Arial"/>
                <a:cs typeface="Segoe UI"/>
              </a:rPr>
              <a:t>3. Hoe komt het basisschooladvies (BSA) tot stand?</a:t>
            </a:r>
            <a:r>
              <a:rPr lang="en-US" sz="2800" dirty="0">
                <a:latin typeface="Arial"/>
                <a:cs typeface="Segoe UI"/>
              </a:rPr>
              <a:t>​</a:t>
            </a:r>
          </a:p>
          <a:p>
            <a:r>
              <a:rPr lang="nl-NL" sz="2800" dirty="0">
                <a:latin typeface="Arial"/>
                <a:cs typeface="Segoe UI"/>
              </a:rPr>
              <a:t>4. Onderwijskundig rapport (OKR) </a:t>
            </a:r>
          </a:p>
          <a:p>
            <a:r>
              <a:rPr lang="nl-NL" sz="2800" dirty="0">
                <a:latin typeface="Arial"/>
                <a:cs typeface="Segoe UI"/>
              </a:rPr>
              <a:t>5. De d</a:t>
            </a:r>
            <a:r>
              <a:rPr lang="en-US" sz="2800" dirty="0" err="1">
                <a:latin typeface="Arial"/>
                <a:cs typeface="Segoe UI"/>
              </a:rPr>
              <a:t>oorstroomtoets</a:t>
            </a:r>
            <a:endParaRPr lang="en-US" dirty="0" err="1"/>
          </a:p>
          <a:p>
            <a:r>
              <a:rPr lang="nl-NL" sz="2800" dirty="0">
                <a:latin typeface="Arial"/>
                <a:cs typeface="Segoe UI"/>
              </a:rPr>
              <a:t>6. VO-scholen en aanmelden</a:t>
            </a:r>
          </a:p>
          <a:p>
            <a:endParaRPr lang="nl-NL" sz="2800">
              <a:latin typeface="Arial"/>
              <a:cs typeface="Segoe UI"/>
            </a:endParaRPr>
          </a:p>
          <a:p>
            <a:r>
              <a:rPr lang="nl-NL" sz="2800" dirty="0">
                <a:latin typeface="Arial"/>
                <a:cs typeface="Segoe UI"/>
              </a:rPr>
              <a:t>Vragen? </a:t>
            </a:r>
            <a:r>
              <a:rPr lang="en-US" sz="2800" dirty="0">
                <a:latin typeface="Arial"/>
                <a:cs typeface="Segoe UI"/>
              </a:rPr>
              <a:t>​</a:t>
            </a:r>
            <a:endParaRPr lang="en-US" dirty="0"/>
          </a:p>
          <a:p>
            <a:r>
              <a:rPr lang="nl-NL" dirty="0">
                <a:cs typeface="Segoe UI"/>
              </a:rPr>
              <a:t>​</a:t>
            </a:r>
          </a:p>
          <a:p>
            <a:r>
              <a:rPr lang="nl-NL" dirty="0">
                <a:cs typeface="Segoe UI"/>
              </a:rPr>
              <a:t> </a:t>
            </a:r>
            <a:r>
              <a:rPr lang="en-US" dirty="0">
                <a:cs typeface="Segoe UI"/>
              </a:rPr>
              <a:t>​</a:t>
            </a:r>
          </a:p>
          <a:p>
            <a:r>
              <a:rPr lang="nl-NL" dirty="0">
                <a:cs typeface="Segoe UI"/>
              </a:rPr>
              <a:t>​</a:t>
            </a:r>
          </a:p>
          <a:p>
            <a:endParaRPr lang="nl-NL">
              <a:cs typeface="Segoe UI"/>
            </a:endParaRPr>
          </a:p>
          <a:p>
            <a:r>
              <a:rPr lang="nl-NL" dirty="0">
                <a:cs typeface="Segoe UI"/>
              </a:rPr>
              <a:t>​</a:t>
            </a:r>
          </a:p>
          <a:p>
            <a:endParaRPr lang="nl-NL">
              <a:cs typeface="Segoe UI"/>
            </a:endParaRPr>
          </a:p>
        </p:txBody>
      </p:sp>
    </p:spTree>
    <p:extLst>
      <p:ext uri="{BB962C8B-B14F-4D97-AF65-F5344CB8AC3E}">
        <p14:creationId xmlns:p14="http://schemas.microsoft.com/office/powerpoint/2010/main" val="168106865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Afbeelding 20" descr="Afbeelding met tekening&#10;&#10;Beschrijving is gegenereerd met zeer hoge betrouwbaarheid">
            <a:extLst>
              <a:ext uri="{FF2B5EF4-FFF2-40B4-BE49-F238E27FC236}">
                <a16:creationId xmlns:a16="http://schemas.microsoft.com/office/drawing/2014/main" id="{ED2EB803-7533-4D92-9858-547B87D667C9}"/>
              </a:ext>
            </a:extLst>
          </p:cNvPr>
          <p:cNvPicPr>
            <a:picLocks noChangeAspect="1"/>
          </p:cNvPicPr>
          <p:nvPr/>
        </p:nvPicPr>
        <p:blipFill>
          <a:blip r:embed="rId2"/>
          <a:stretch>
            <a:fillRect/>
          </a:stretch>
        </p:blipFill>
        <p:spPr>
          <a:xfrm>
            <a:off x="9126782" y="1155839"/>
            <a:ext cx="2743200" cy="1567543"/>
          </a:xfrm>
          <a:prstGeom prst="rect">
            <a:avLst/>
          </a:prstGeom>
        </p:spPr>
      </p:pic>
      <p:sp>
        <p:nvSpPr>
          <p:cNvPr id="3" name="Tekstvak 2">
            <a:extLst>
              <a:ext uri="{FF2B5EF4-FFF2-40B4-BE49-F238E27FC236}">
                <a16:creationId xmlns:a16="http://schemas.microsoft.com/office/drawing/2014/main" id="{639AFBF7-DE80-4999-BF54-60862CB826AE}"/>
              </a:ext>
            </a:extLst>
          </p:cNvPr>
          <p:cNvSpPr txBox="1"/>
          <p:nvPr/>
        </p:nvSpPr>
        <p:spPr>
          <a:xfrm>
            <a:off x="3208357" y="832582"/>
            <a:ext cx="495454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3600" dirty="0">
                <a:solidFill>
                  <a:schemeClr val="accent2"/>
                </a:solidFill>
                <a:latin typeface="Arial"/>
                <a:cs typeface="Arial"/>
              </a:rPr>
              <a:t>1. Schooltypen VO</a:t>
            </a:r>
          </a:p>
        </p:txBody>
      </p:sp>
      <p:pic>
        <p:nvPicPr>
          <p:cNvPr id="1026" name="Picture 2" descr="Voorbeeld van afbeelding">
            <a:extLst>
              <a:ext uri="{FF2B5EF4-FFF2-40B4-BE49-F238E27FC236}">
                <a16:creationId xmlns:a16="http://schemas.microsoft.com/office/drawing/2014/main" id="{71C2D9B6-774B-4F88-8287-17A30E8B7E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0500" y="3053618"/>
            <a:ext cx="9753600" cy="586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3141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el 1" hidden="1"/>
          <p:cNvSpPr>
            <a:spLocks noGrp="1"/>
          </p:cNvSpPr>
          <p:nvPr>
            <p:ph type="title"/>
          </p:nvPr>
        </p:nvSpPr>
        <p:spPr/>
        <p:txBody>
          <a:bodyPr/>
          <a:lstStyle/>
          <a:p>
            <a:endParaRPr lang="nl-NL"/>
          </a:p>
        </p:txBody>
      </p:sp>
      <p:sp>
        <p:nvSpPr>
          <p:cNvPr id="6" name="Tekstvak 5"/>
          <p:cNvSpPr txBox="1"/>
          <p:nvPr/>
        </p:nvSpPr>
        <p:spPr>
          <a:xfrm>
            <a:off x="1219814" y="1046923"/>
            <a:ext cx="7222435" cy="646331"/>
          </a:xfrm>
          <a:prstGeom prst="rect">
            <a:avLst/>
          </a:prstGeom>
          <a:noFill/>
        </p:spPr>
        <p:txBody>
          <a:bodyPr wrap="square" lIns="91440" tIns="45720" rIns="91440" bIns="45720" rtlCol="0" anchor="t">
            <a:spAutoFit/>
          </a:bodyPr>
          <a:lstStyle/>
          <a:p>
            <a:pPr algn="ctr"/>
            <a:r>
              <a:rPr lang="nl-NL" sz="3600" dirty="0">
                <a:solidFill>
                  <a:schemeClr val="accent2"/>
                </a:solidFill>
                <a:latin typeface="Arial"/>
                <a:cs typeface="Arial"/>
              </a:rPr>
              <a:t>2.Tijdspad naar VO</a:t>
            </a:r>
          </a:p>
        </p:txBody>
      </p:sp>
      <p:pic>
        <p:nvPicPr>
          <p:cNvPr id="7" name="Afbeelding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1934" y="294788"/>
            <a:ext cx="3787062" cy="2150600"/>
          </a:xfrm>
          <a:prstGeom prst="rect">
            <a:avLst/>
          </a:prstGeom>
        </p:spPr>
      </p:pic>
      <p:sp>
        <p:nvSpPr>
          <p:cNvPr id="3" name="Tekstvak 2">
            <a:extLst>
              <a:ext uri="{FF2B5EF4-FFF2-40B4-BE49-F238E27FC236}">
                <a16:creationId xmlns:a16="http://schemas.microsoft.com/office/drawing/2014/main" id="{39CE4674-FFCB-4E26-BC01-4042A896306A}"/>
              </a:ext>
            </a:extLst>
          </p:cNvPr>
          <p:cNvSpPr txBox="1"/>
          <p:nvPr/>
        </p:nvSpPr>
        <p:spPr>
          <a:xfrm>
            <a:off x="671851" y="2111556"/>
            <a:ext cx="9232438" cy="60939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dirty="0">
                <a:latin typeface="Arial"/>
                <a:cs typeface="Segoe UI"/>
              </a:rPr>
              <a:t>Het samenwerkingsverband VO stelt het tijdspad voor gemeente Delft (en omstreken) vast. Zie:</a:t>
            </a:r>
            <a:r>
              <a:rPr lang="en-US" dirty="0">
                <a:latin typeface="Arial"/>
                <a:cs typeface="Segoe UI"/>
              </a:rPr>
              <a:t>​</a:t>
            </a:r>
          </a:p>
          <a:p>
            <a:r>
              <a:rPr lang="nl-NL" dirty="0">
                <a:latin typeface="Arial"/>
                <a:cs typeface="Segoe UI"/>
              </a:rPr>
              <a:t>​</a:t>
            </a:r>
            <a:r>
              <a:rPr lang="nl-NL" dirty="0">
                <a:ea typeface="+mn-lt"/>
                <a:cs typeface="+mn-lt"/>
                <a:hlinkClick r:id="rId4"/>
              </a:rPr>
              <a:t>https://www.swvvo-delflanden.nl/overstap-van-het-po-naar-het-vo-voorouders/</a:t>
            </a:r>
            <a:endParaRPr lang="nl-NL" dirty="0">
              <a:latin typeface="Arial"/>
              <a:ea typeface="+mn-lt"/>
              <a:cs typeface="Segoe UI"/>
            </a:endParaRPr>
          </a:p>
          <a:p>
            <a:endParaRPr lang="nl-NL" dirty="0">
              <a:latin typeface="Trebuchet MS"/>
              <a:cs typeface="Segoe UI"/>
            </a:endParaRPr>
          </a:p>
          <a:p>
            <a:r>
              <a:rPr lang="nl-NL" dirty="0">
                <a:latin typeface="Arial"/>
                <a:cs typeface="Segoe UI"/>
              </a:rPr>
              <a:t>Let op: Voor scholen in Den Haag (is ook </a:t>
            </a:r>
            <a:r>
              <a:rPr lang="nl-NL" dirty="0" err="1">
                <a:latin typeface="Arial"/>
                <a:cs typeface="Segoe UI"/>
              </a:rPr>
              <a:t>Ypenburg</a:t>
            </a:r>
            <a:r>
              <a:rPr lang="nl-NL" dirty="0">
                <a:latin typeface="Arial"/>
                <a:cs typeface="Segoe UI"/>
              </a:rPr>
              <a:t>) of Rotterdam is er wellicht een ander tijdspad !!</a:t>
            </a:r>
            <a:r>
              <a:rPr lang="en-US" dirty="0">
                <a:latin typeface="Arial"/>
                <a:cs typeface="Segoe UI"/>
              </a:rPr>
              <a:t>​</a:t>
            </a:r>
          </a:p>
          <a:p>
            <a:r>
              <a:rPr lang="nl-NL" dirty="0">
                <a:latin typeface="Arial"/>
                <a:cs typeface="Segoe UI"/>
              </a:rPr>
              <a:t>​</a:t>
            </a:r>
          </a:p>
          <a:p>
            <a:r>
              <a:rPr lang="nl-NL" dirty="0" err="1">
                <a:latin typeface="Arial"/>
                <a:cs typeface="Segoe UI"/>
              </a:rPr>
              <a:t>Gabriëlschool</a:t>
            </a:r>
            <a:r>
              <a:rPr lang="nl-NL" dirty="0">
                <a:latin typeface="Arial"/>
                <a:cs typeface="Segoe UI"/>
              </a:rPr>
              <a:t>:</a:t>
            </a:r>
            <a:r>
              <a:rPr lang="en-US" dirty="0">
                <a:latin typeface="Arial"/>
                <a:cs typeface="Segoe UI"/>
              </a:rPr>
              <a:t>​</a:t>
            </a:r>
          </a:p>
          <a:p>
            <a:r>
              <a:rPr lang="nl-NL" dirty="0">
                <a:latin typeface="Arial"/>
                <a:cs typeface="Segoe UI"/>
              </a:rPr>
              <a:t>1. Ontwikkelingsperspectief vanaf groep 6</a:t>
            </a:r>
            <a:r>
              <a:rPr lang="en-US" dirty="0">
                <a:latin typeface="Arial"/>
                <a:cs typeface="Segoe UI"/>
              </a:rPr>
              <a:t>​</a:t>
            </a:r>
          </a:p>
          <a:p>
            <a:r>
              <a:rPr lang="nl-NL" dirty="0">
                <a:latin typeface="Arial"/>
                <a:cs typeface="Segoe UI"/>
              </a:rPr>
              <a:t>2. </a:t>
            </a:r>
            <a:r>
              <a:rPr lang="nl-NL" dirty="0" err="1">
                <a:latin typeface="Arial"/>
                <a:cs typeface="Segoe UI"/>
              </a:rPr>
              <a:t>Pré-advies</a:t>
            </a:r>
            <a:r>
              <a:rPr lang="nl-NL" dirty="0">
                <a:latin typeface="Arial"/>
                <a:cs typeface="Segoe UI"/>
              </a:rPr>
              <a:t> in groep 7 in februari</a:t>
            </a:r>
            <a:endParaRPr lang="en-US" dirty="0">
              <a:latin typeface="Arial"/>
              <a:cs typeface="Segoe UI"/>
            </a:endParaRPr>
          </a:p>
          <a:p>
            <a:r>
              <a:rPr lang="en-US" dirty="0">
                <a:solidFill>
                  <a:srgbClr val="C00000"/>
                </a:solidFill>
                <a:latin typeface="Arial"/>
                <a:cs typeface="Segoe UI"/>
              </a:rPr>
              <a:t>Advies </a:t>
            </a:r>
            <a:r>
              <a:rPr lang="en-US" dirty="0" err="1">
                <a:solidFill>
                  <a:srgbClr val="C00000"/>
                </a:solidFill>
                <a:latin typeface="Arial"/>
                <a:cs typeface="Segoe UI"/>
              </a:rPr>
              <a:t>gezamenlijk</a:t>
            </a:r>
            <a:r>
              <a:rPr lang="en-US" dirty="0">
                <a:solidFill>
                  <a:srgbClr val="C00000"/>
                </a:solidFill>
                <a:latin typeface="Arial"/>
                <a:cs typeface="Segoe UI"/>
              </a:rPr>
              <a:t> </a:t>
            </a:r>
            <a:r>
              <a:rPr lang="en-US" dirty="0" err="1">
                <a:solidFill>
                  <a:srgbClr val="C00000"/>
                </a:solidFill>
                <a:latin typeface="Arial"/>
                <a:cs typeface="Segoe UI"/>
              </a:rPr>
              <a:t>vastgesteld</a:t>
            </a:r>
            <a:r>
              <a:rPr lang="en-US" dirty="0">
                <a:solidFill>
                  <a:srgbClr val="C00000"/>
                </a:solidFill>
                <a:latin typeface="Arial"/>
                <a:cs typeface="Segoe UI"/>
              </a:rPr>
              <a:t> door </a:t>
            </a:r>
            <a:r>
              <a:rPr lang="en-US" dirty="0" err="1">
                <a:solidFill>
                  <a:srgbClr val="C00000"/>
                </a:solidFill>
                <a:latin typeface="Arial"/>
                <a:cs typeface="Segoe UI"/>
              </a:rPr>
              <a:t>leerkrachten</a:t>
            </a:r>
            <a:r>
              <a:rPr lang="en-US" dirty="0">
                <a:solidFill>
                  <a:srgbClr val="C00000"/>
                </a:solidFill>
                <a:latin typeface="Arial"/>
                <a:cs typeface="Segoe UI"/>
              </a:rPr>
              <a:t> 7, IB-er </a:t>
            </a:r>
            <a:r>
              <a:rPr lang="en-US" dirty="0" err="1">
                <a:solidFill>
                  <a:srgbClr val="C00000"/>
                </a:solidFill>
                <a:latin typeface="Arial"/>
                <a:cs typeface="Segoe UI"/>
              </a:rPr>
              <a:t>en</a:t>
            </a:r>
            <a:r>
              <a:rPr lang="en-US" dirty="0">
                <a:solidFill>
                  <a:srgbClr val="C00000"/>
                </a:solidFill>
                <a:latin typeface="Arial"/>
                <a:cs typeface="Segoe UI"/>
              </a:rPr>
              <a:t> </a:t>
            </a:r>
            <a:r>
              <a:rPr lang="en-US" dirty="0" err="1">
                <a:solidFill>
                  <a:srgbClr val="C00000"/>
                </a:solidFill>
                <a:latin typeface="Arial"/>
                <a:cs typeface="Segoe UI"/>
              </a:rPr>
              <a:t>directielid</a:t>
            </a:r>
            <a:r>
              <a:rPr lang="en-US" dirty="0">
                <a:solidFill>
                  <a:srgbClr val="C00000"/>
                </a:solidFill>
                <a:latin typeface="Arial"/>
                <a:cs typeface="Segoe UI"/>
              </a:rPr>
              <a:t>.  </a:t>
            </a:r>
          </a:p>
          <a:p>
            <a:r>
              <a:rPr lang="nl-NL" dirty="0">
                <a:latin typeface="Arial"/>
                <a:cs typeface="Segoe UI"/>
              </a:rPr>
              <a:t>3. Voorlopig advies in groep 8 in januari</a:t>
            </a:r>
          </a:p>
          <a:p>
            <a:r>
              <a:rPr lang="nl-NL" dirty="0">
                <a:latin typeface="Arial"/>
                <a:cs typeface="Segoe UI"/>
              </a:rPr>
              <a:t>4. Eindadvies in groep 8 in maart</a:t>
            </a:r>
          </a:p>
        </p:txBody>
      </p:sp>
      <p:pic>
        <p:nvPicPr>
          <p:cNvPr id="4" name="Afbeelding 3"/>
          <p:cNvPicPr>
            <a:picLocks noChangeAspect="1"/>
          </p:cNvPicPr>
          <p:nvPr/>
        </p:nvPicPr>
        <p:blipFill>
          <a:blip r:embed="rId5"/>
          <a:stretch>
            <a:fillRect/>
          </a:stretch>
        </p:blipFill>
        <p:spPr>
          <a:xfrm>
            <a:off x="9566576" y="7046375"/>
            <a:ext cx="3404642" cy="2558338"/>
          </a:xfrm>
          <a:prstGeom prst="rect">
            <a:avLst/>
          </a:prstGeom>
        </p:spPr>
      </p:pic>
    </p:spTree>
    <p:extLst>
      <p:ext uri="{BB962C8B-B14F-4D97-AF65-F5344CB8AC3E}">
        <p14:creationId xmlns:p14="http://schemas.microsoft.com/office/powerpoint/2010/main" val="255639364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el 1" hidden="1"/>
          <p:cNvSpPr>
            <a:spLocks noGrp="1"/>
          </p:cNvSpPr>
          <p:nvPr>
            <p:ph type="title"/>
          </p:nvPr>
        </p:nvSpPr>
        <p:spPr/>
        <p:txBody>
          <a:bodyPr/>
          <a:lstStyle/>
          <a:p>
            <a:endParaRPr lang="nl-NL"/>
          </a:p>
        </p:txBody>
      </p:sp>
      <p:sp>
        <p:nvSpPr>
          <p:cNvPr id="7" name="Tekstvak 6"/>
          <p:cNvSpPr txBox="1"/>
          <p:nvPr/>
        </p:nvSpPr>
        <p:spPr>
          <a:xfrm>
            <a:off x="2478157" y="609600"/>
            <a:ext cx="6453808" cy="1200329"/>
          </a:xfrm>
          <a:prstGeom prst="rect">
            <a:avLst/>
          </a:prstGeom>
          <a:noFill/>
        </p:spPr>
        <p:txBody>
          <a:bodyPr wrap="square" lIns="91440" tIns="45720" rIns="91440" bIns="45720" rtlCol="0" anchor="t">
            <a:spAutoFit/>
          </a:bodyPr>
          <a:lstStyle/>
          <a:p>
            <a:pPr algn="ctr"/>
            <a:r>
              <a:rPr lang="nl-NL" sz="3600" dirty="0">
                <a:solidFill>
                  <a:schemeClr val="accent2"/>
                </a:solidFill>
                <a:latin typeface="Arial"/>
                <a:cs typeface="Arial"/>
              </a:rPr>
              <a:t>3.Het advies in groep 8 (basisschooladvies)</a:t>
            </a:r>
          </a:p>
        </p:txBody>
      </p:sp>
      <p:pic>
        <p:nvPicPr>
          <p:cNvPr id="8" name="Afbeelding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36424" y="701470"/>
            <a:ext cx="3576458" cy="2045298"/>
          </a:xfrm>
          <a:prstGeom prst="rect">
            <a:avLst/>
          </a:prstGeom>
        </p:spPr>
      </p:pic>
      <p:pic>
        <p:nvPicPr>
          <p:cNvPr id="2052" name="Picture 4" descr="Afbeeldingsresultaat voor advi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95311" y="5272381"/>
            <a:ext cx="3490307" cy="3490307"/>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BCACD18F-38FA-440F-8962-446851330BA7}"/>
              </a:ext>
            </a:extLst>
          </p:cNvPr>
          <p:cNvSpPr txBox="1"/>
          <p:nvPr/>
        </p:nvSpPr>
        <p:spPr>
          <a:xfrm>
            <a:off x="458036" y="1807193"/>
            <a:ext cx="11022571" cy="44935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dirty="0">
                <a:latin typeface="Arial"/>
                <a:cs typeface="Segoe UI"/>
              </a:rPr>
              <a:t>Hoe komen we aan onze gegevens: </a:t>
            </a:r>
            <a:r>
              <a:rPr lang="en-US" dirty="0">
                <a:latin typeface="Arial"/>
                <a:cs typeface="Segoe UI"/>
              </a:rPr>
              <a:t>​</a:t>
            </a:r>
          </a:p>
          <a:p>
            <a:endParaRPr lang="en-US" dirty="0">
              <a:latin typeface="Arial"/>
              <a:cs typeface="Segoe UI"/>
            </a:endParaRPr>
          </a:p>
          <a:p>
            <a:r>
              <a:rPr lang="nl-NL" dirty="0">
                <a:latin typeface="Arial"/>
                <a:cs typeface="Segoe UI"/>
              </a:rPr>
              <a:t>​</a:t>
            </a:r>
            <a:endParaRPr lang="en-US" dirty="0">
              <a:latin typeface="Arial"/>
              <a:cs typeface="Arial"/>
            </a:endParaRPr>
          </a:p>
          <a:p>
            <a:pPr marL="514350" indent="-514350">
              <a:buFont typeface="+mj-lt"/>
              <a:buAutoNum type="alphaLcParenR"/>
            </a:pPr>
            <a:r>
              <a:rPr lang="nl-NL" dirty="0">
                <a:latin typeface="Arial"/>
                <a:cs typeface="Arial"/>
              </a:rPr>
              <a:t> Methode onafhankelijke toetsen, Informatie uit ons leerlingvolgsysteem van groep 3 t/m 8 (</a:t>
            </a:r>
            <a:r>
              <a:rPr lang="nl-NL" dirty="0" err="1">
                <a:latin typeface="Arial"/>
                <a:cs typeface="Arial"/>
              </a:rPr>
              <a:t>Esis</a:t>
            </a:r>
            <a:r>
              <a:rPr lang="nl-NL" dirty="0">
                <a:latin typeface="Arial"/>
                <a:cs typeface="Arial"/>
              </a:rPr>
              <a:t>) </a:t>
            </a:r>
            <a:r>
              <a:rPr lang="en-US" dirty="0">
                <a:latin typeface="Arial"/>
                <a:cs typeface="Arial"/>
              </a:rPr>
              <a:t>​</a:t>
            </a:r>
          </a:p>
          <a:p>
            <a:pPr marL="514350" indent="-514350">
              <a:buFont typeface="+mj-lt"/>
              <a:buAutoNum type="alphaLcParenR"/>
            </a:pPr>
            <a:r>
              <a:rPr lang="nl-NL" dirty="0">
                <a:latin typeface="Arial"/>
                <a:cs typeface="Arial"/>
              </a:rPr>
              <a:t>Methodetoetsen</a:t>
            </a:r>
            <a:r>
              <a:rPr lang="en-US" dirty="0">
                <a:latin typeface="Arial"/>
                <a:cs typeface="Arial"/>
              </a:rPr>
              <a:t> </a:t>
            </a:r>
            <a:endParaRPr lang="en-US" dirty="0">
              <a:ea typeface="+mn-lt"/>
              <a:cs typeface="+mn-lt"/>
            </a:endParaRPr>
          </a:p>
          <a:p>
            <a:pPr marL="514350" indent="-514350">
              <a:buFont typeface="+mj-lt"/>
              <a:buAutoNum type="alphaLcParenR"/>
            </a:pPr>
            <a:r>
              <a:rPr lang="nl-NL" dirty="0">
                <a:latin typeface="Arial"/>
                <a:cs typeface="Arial"/>
              </a:rPr>
              <a:t>Sociaal-emotionele kenmerken (ontwikkeling, gedrag, werkhouding, samenwerken, huiswerk, etc.)</a:t>
            </a:r>
            <a:r>
              <a:rPr lang="en-US" dirty="0">
                <a:latin typeface="Arial"/>
                <a:cs typeface="Arial"/>
              </a:rPr>
              <a:t> </a:t>
            </a:r>
          </a:p>
          <a:p>
            <a:pPr marL="514350" indent="-514350">
              <a:buFont typeface="+mj-lt"/>
              <a:buAutoNum type="alphaLcParenR"/>
            </a:pPr>
            <a:r>
              <a:rPr lang="nl-NL" dirty="0">
                <a:latin typeface="Arial"/>
                <a:cs typeface="Arial"/>
              </a:rPr>
              <a:t>Aanvullende toetsen</a:t>
            </a:r>
            <a:r>
              <a:rPr lang="en-US" dirty="0">
                <a:latin typeface="Arial"/>
                <a:cs typeface="Arial"/>
              </a:rPr>
              <a:t>​ (</a:t>
            </a:r>
            <a:r>
              <a:rPr lang="en-US" dirty="0" err="1">
                <a:latin typeface="Arial"/>
                <a:cs typeface="Arial"/>
              </a:rPr>
              <a:t>Intelligentie</a:t>
            </a:r>
            <a:r>
              <a:rPr lang="en-US" dirty="0">
                <a:latin typeface="Arial"/>
                <a:cs typeface="Arial"/>
              </a:rPr>
              <a:t> </a:t>
            </a:r>
            <a:r>
              <a:rPr lang="en-US" dirty="0" err="1">
                <a:latin typeface="Arial"/>
                <a:cs typeface="Arial"/>
              </a:rPr>
              <a:t>onderzoek</a:t>
            </a:r>
            <a:r>
              <a:rPr lang="en-US" dirty="0">
                <a:latin typeface="Arial"/>
                <a:cs typeface="Arial"/>
              </a:rPr>
              <a:t>)</a:t>
            </a:r>
          </a:p>
          <a:p>
            <a:pPr marL="342900" indent="-342900">
              <a:buAutoNum type="alphaLcParenR"/>
            </a:pPr>
            <a:endParaRPr lang="en-US" dirty="0"/>
          </a:p>
          <a:p>
            <a:endParaRPr lang="nl-NL" dirty="0">
              <a:latin typeface="Arial"/>
              <a:cs typeface="Arial"/>
            </a:endParaRPr>
          </a:p>
        </p:txBody>
      </p:sp>
    </p:spTree>
    <p:extLst>
      <p:ext uri="{BB962C8B-B14F-4D97-AF65-F5344CB8AC3E}">
        <p14:creationId xmlns:p14="http://schemas.microsoft.com/office/powerpoint/2010/main" val="400426061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el 1" hidden="1"/>
          <p:cNvSpPr>
            <a:spLocks noGrp="1"/>
          </p:cNvSpPr>
          <p:nvPr>
            <p:ph type="title"/>
          </p:nvPr>
        </p:nvSpPr>
        <p:spPr/>
        <p:txBody>
          <a:bodyPr/>
          <a:lstStyle/>
          <a:p>
            <a:endParaRPr lang="nl-NL"/>
          </a:p>
        </p:txBody>
      </p:sp>
      <p:pic>
        <p:nvPicPr>
          <p:cNvPr id="4" name="Afbeelding 3">
            <a:extLst>
              <a:ext uri="{FF2B5EF4-FFF2-40B4-BE49-F238E27FC236}">
                <a16:creationId xmlns:a16="http://schemas.microsoft.com/office/drawing/2014/main" id="{9E5D530C-7C56-4849-B584-8E118860AC69}"/>
              </a:ext>
            </a:extLst>
          </p:cNvPr>
          <p:cNvPicPr>
            <a:picLocks noChangeAspect="1"/>
          </p:cNvPicPr>
          <p:nvPr/>
        </p:nvPicPr>
        <p:blipFill rotWithShape="1">
          <a:blip r:embed="rId3"/>
          <a:srcRect t="5826" r="16667"/>
          <a:stretch/>
        </p:blipFill>
        <p:spPr>
          <a:xfrm>
            <a:off x="699051" y="2260599"/>
            <a:ext cx="9144000" cy="6458443"/>
          </a:xfrm>
          <a:prstGeom prst="rect">
            <a:avLst/>
          </a:prstGeom>
        </p:spPr>
      </p:pic>
      <p:pic>
        <p:nvPicPr>
          <p:cNvPr id="6" name="Afbeelding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5820" y="569843"/>
            <a:ext cx="3787062" cy="2150600"/>
          </a:xfrm>
          <a:prstGeom prst="rect">
            <a:avLst/>
          </a:prstGeom>
        </p:spPr>
      </p:pic>
    </p:spTree>
    <p:extLst>
      <p:ext uri="{BB962C8B-B14F-4D97-AF65-F5344CB8AC3E}">
        <p14:creationId xmlns:p14="http://schemas.microsoft.com/office/powerpoint/2010/main" val="2313584301"/>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hidden="1"/>
          <p:cNvSpPr>
            <a:spLocks noGrp="1"/>
          </p:cNvSpPr>
          <p:nvPr>
            <p:ph type="title"/>
          </p:nvPr>
        </p:nvSpPr>
        <p:spPr/>
        <p:txBody>
          <a:bodyPr/>
          <a:lstStyle/>
          <a:p>
            <a:endParaRPr lang="nl-NL"/>
          </a:p>
        </p:txBody>
      </p:sp>
      <p:sp>
        <p:nvSpPr>
          <p:cNvPr id="6" name="Tekstvak 5"/>
          <p:cNvSpPr txBox="1"/>
          <p:nvPr/>
        </p:nvSpPr>
        <p:spPr>
          <a:xfrm>
            <a:off x="1272208" y="993914"/>
            <a:ext cx="7222435" cy="646331"/>
          </a:xfrm>
          <a:prstGeom prst="rect">
            <a:avLst/>
          </a:prstGeom>
          <a:noFill/>
        </p:spPr>
        <p:txBody>
          <a:bodyPr wrap="square" rtlCol="0" anchor="t">
            <a:spAutoFit/>
          </a:bodyPr>
          <a:lstStyle/>
          <a:p>
            <a:pPr algn="ctr"/>
            <a:r>
              <a:rPr lang="nl-NL" sz="3600">
                <a:solidFill>
                  <a:schemeClr val="accent2"/>
                </a:solidFill>
              </a:rPr>
              <a:t>Uitstroomgrafieken:</a:t>
            </a:r>
          </a:p>
        </p:txBody>
      </p:sp>
      <p:pic>
        <p:nvPicPr>
          <p:cNvPr id="1026" name="Picture 2" descr="15fee9235873cda6d261"/>
          <p:cNvPicPr>
            <a:picLocks noChangeAspect="1" noChangeArrowheads="1"/>
          </p:cNvPicPr>
          <p:nvPr/>
        </p:nvPicPr>
        <p:blipFill>
          <a:blip r:embed="rId3" cstate="print">
            <a:extLst>
              <a:ext uri="{28A0092B-C50C-407E-A947-70E740481C1C}">
                <a14:useLocalDpi xmlns:a14="http://schemas.microsoft.com/office/drawing/2010/main" val="0"/>
              </a:ext>
            </a:extLst>
          </a:blip>
          <a:srcRect l="14556" t="-55" r="8734" b="178"/>
          <a:stretch/>
        </p:blipFill>
        <p:spPr bwMode="auto">
          <a:xfrm>
            <a:off x="145038" y="1998066"/>
            <a:ext cx="7133227" cy="7583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4603" y="344556"/>
            <a:ext cx="3787062" cy="2150600"/>
          </a:xfrm>
          <a:prstGeom prst="rect">
            <a:avLst/>
          </a:prstGeom>
        </p:spPr>
      </p:pic>
      <p:pic>
        <p:nvPicPr>
          <p:cNvPr id="3" name="Afbeelding 2" descr="Afbeelding met lijn, helling, diagram, Parallel&#10;&#10;Door AI gegenereerde inhoud is mogelijk onjuist.">
            <a:extLst>
              <a:ext uri="{FF2B5EF4-FFF2-40B4-BE49-F238E27FC236}">
                <a16:creationId xmlns:a16="http://schemas.microsoft.com/office/drawing/2014/main" id="{C777745B-3A64-A310-265F-C61DDA5AA479}"/>
              </a:ext>
            </a:extLst>
          </p:cNvPr>
          <p:cNvPicPr>
            <a:picLocks noChangeAspect="1"/>
          </p:cNvPicPr>
          <p:nvPr/>
        </p:nvPicPr>
        <p:blipFill>
          <a:blip r:embed="rId5"/>
          <a:stretch>
            <a:fillRect/>
          </a:stretch>
        </p:blipFill>
        <p:spPr>
          <a:xfrm>
            <a:off x="5872630" y="4206376"/>
            <a:ext cx="7111881" cy="3222577"/>
          </a:xfrm>
          <a:prstGeom prst="rect">
            <a:avLst/>
          </a:prstGeom>
        </p:spPr>
      </p:pic>
    </p:spTree>
    <p:extLst>
      <p:ext uri="{BB962C8B-B14F-4D97-AF65-F5344CB8AC3E}">
        <p14:creationId xmlns:p14="http://schemas.microsoft.com/office/powerpoint/2010/main" val="194755038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66985" y="866988"/>
            <a:ext cx="9027860" cy="1001570"/>
          </a:xfrm>
        </p:spPr>
        <p:txBody>
          <a:bodyPr>
            <a:noAutofit/>
          </a:bodyPr>
          <a:lstStyle/>
          <a:p>
            <a:r>
              <a:rPr lang="nl-NL" dirty="0">
                <a:solidFill>
                  <a:schemeClr val="accent2"/>
                </a:solidFill>
                <a:latin typeface="Arial"/>
                <a:cs typeface="Arial"/>
              </a:rPr>
              <a:t>4. Onderwijskundig rapport (OKR)</a:t>
            </a:r>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0864" y="556591"/>
            <a:ext cx="3787062" cy="2150600"/>
          </a:xfrm>
          <a:prstGeom prst="rect">
            <a:avLst/>
          </a:prstGeom>
        </p:spPr>
      </p:pic>
      <p:sp>
        <p:nvSpPr>
          <p:cNvPr id="4" name="Tekstvak 3">
            <a:extLst>
              <a:ext uri="{FF2B5EF4-FFF2-40B4-BE49-F238E27FC236}">
                <a16:creationId xmlns:a16="http://schemas.microsoft.com/office/drawing/2014/main" id="{DF77FF3C-2986-4E93-B8E8-F4CA20665777}"/>
              </a:ext>
            </a:extLst>
          </p:cNvPr>
          <p:cNvSpPr txBox="1"/>
          <p:nvPr/>
        </p:nvSpPr>
        <p:spPr>
          <a:xfrm>
            <a:off x="760766" y="2134114"/>
            <a:ext cx="9140297"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dirty="0">
                <a:latin typeface="Arial"/>
                <a:cs typeface="Segoe UI"/>
              </a:rPr>
              <a:t>Het OKR bevat: </a:t>
            </a:r>
            <a:endParaRPr lang="nl-NL" dirty="0"/>
          </a:p>
          <a:p>
            <a:r>
              <a:rPr lang="en-US" dirty="0">
                <a:latin typeface="Arial"/>
                <a:cs typeface="Segoe UI"/>
              </a:rPr>
              <a:t>​</a:t>
            </a:r>
            <a:endParaRPr lang="en-US" dirty="0">
              <a:latin typeface="Trebuchet MS" panose="020B0603020202020204"/>
              <a:cs typeface="Arial"/>
            </a:endParaRPr>
          </a:p>
          <a:p>
            <a:r>
              <a:rPr lang="nl-NL" dirty="0">
                <a:latin typeface="Arial"/>
                <a:cs typeface="Arial"/>
              </a:rPr>
              <a:t>Het advies</a:t>
            </a:r>
            <a:r>
              <a:rPr lang="en-US" dirty="0">
                <a:latin typeface="Arial"/>
                <a:cs typeface="Arial"/>
              </a:rPr>
              <a:t>​:</a:t>
            </a:r>
            <a:endParaRPr lang="en-US" dirty="0">
              <a:latin typeface="Trebuchet MS" panose="020B0603020202020204"/>
              <a:cs typeface="Arial"/>
            </a:endParaRPr>
          </a:p>
          <a:p>
            <a:pPr>
              <a:buAutoNum type="arabicPeriod"/>
            </a:pPr>
            <a:r>
              <a:rPr lang="nl-NL" dirty="0">
                <a:latin typeface="Arial"/>
                <a:cs typeface="Arial"/>
              </a:rPr>
              <a:t>Contactgegevens leerling</a:t>
            </a:r>
            <a:r>
              <a:rPr lang="en-US" dirty="0">
                <a:latin typeface="Arial"/>
                <a:cs typeface="Arial"/>
              </a:rPr>
              <a:t>​</a:t>
            </a:r>
          </a:p>
          <a:p>
            <a:pPr>
              <a:buAutoNum type="arabicPeriod"/>
            </a:pPr>
            <a:r>
              <a:rPr lang="nl-NL" dirty="0">
                <a:latin typeface="Arial"/>
                <a:cs typeface="Arial"/>
              </a:rPr>
              <a:t>Leervorderingen en cognitieve capaciteiten</a:t>
            </a:r>
            <a:r>
              <a:rPr lang="en-US" dirty="0">
                <a:latin typeface="Arial"/>
                <a:cs typeface="Arial"/>
              </a:rPr>
              <a:t>​</a:t>
            </a:r>
          </a:p>
          <a:p>
            <a:pPr>
              <a:buAutoNum type="arabicPeriod"/>
            </a:pPr>
            <a:r>
              <a:rPr lang="nl-NL" dirty="0">
                <a:latin typeface="Arial"/>
                <a:cs typeface="Arial"/>
              </a:rPr>
              <a:t>Ontwikkeling en gedrag</a:t>
            </a:r>
            <a:r>
              <a:rPr lang="en-US" dirty="0">
                <a:latin typeface="Arial"/>
                <a:cs typeface="Arial"/>
              </a:rPr>
              <a:t>​</a:t>
            </a:r>
          </a:p>
          <a:p>
            <a:pPr>
              <a:buAutoNum type="arabicPeriod"/>
            </a:pPr>
            <a:r>
              <a:rPr lang="nl-NL" dirty="0">
                <a:latin typeface="Arial"/>
                <a:cs typeface="Arial"/>
              </a:rPr>
              <a:t>Geboden ondersteuning en begeleiding</a:t>
            </a:r>
            <a:r>
              <a:rPr lang="en-US" dirty="0">
                <a:latin typeface="Arial"/>
                <a:cs typeface="Arial"/>
              </a:rPr>
              <a:t>​</a:t>
            </a:r>
          </a:p>
          <a:p>
            <a:pPr>
              <a:buAutoNum type="arabicPeriod"/>
            </a:pPr>
            <a:r>
              <a:rPr lang="nl-NL" dirty="0" err="1">
                <a:latin typeface="Arial"/>
                <a:cs typeface="Arial"/>
              </a:rPr>
              <a:t>Toetsgegevens</a:t>
            </a:r>
            <a:r>
              <a:rPr lang="nl-NL" dirty="0">
                <a:latin typeface="Arial"/>
                <a:cs typeface="Arial"/>
              </a:rPr>
              <a:t> t/m B8 (Cito in </a:t>
            </a:r>
            <a:r>
              <a:rPr lang="nl-NL" dirty="0" err="1">
                <a:latin typeface="Arial"/>
                <a:cs typeface="Arial"/>
              </a:rPr>
              <a:t>Esis</a:t>
            </a:r>
            <a:r>
              <a:rPr lang="nl-NL" dirty="0">
                <a:latin typeface="Arial"/>
                <a:cs typeface="Arial"/>
              </a:rPr>
              <a:t>)</a:t>
            </a:r>
            <a:r>
              <a:rPr lang="en-US" dirty="0">
                <a:latin typeface="Arial"/>
                <a:cs typeface="Arial"/>
              </a:rPr>
              <a:t>​</a:t>
            </a:r>
          </a:p>
          <a:p>
            <a:pPr>
              <a:buAutoNum type="arabicPeriod"/>
            </a:pPr>
            <a:r>
              <a:rPr lang="nl-NL" dirty="0">
                <a:latin typeface="Arial"/>
                <a:cs typeface="Arial"/>
              </a:rPr>
              <a:t>Eventuele bijlagen</a:t>
            </a:r>
            <a:r>
              <a:rPr lang="en-US" dirty="0">
                <a:latin typeface="Arial"/>
                <a:cs typeface="Arial"/>
              </a:rPr>
              <a:t>​</a:t>
            </a:r>
          </a:p>
          <a:p>
            <a:endParaRPr lang="nl-NL">
              <a:latin typeface="Arial"/>
              <a:cs typeface="Arial"/>
            </a:endParaRPr>
          </a:p>
          <a:p>
            <a:r>
              <a:rPr lang="en-US" dirty="0">
                <a:latin typeface="Arial"/>
                <a:cs typeface="Segoe UI"/>
              </a:rPr>
              <a:t>​</a:t>
            </a:r>
          </a:p>
          <a:p>
            <a:endParaRPr lang="en-US">
              <a:latin typeface="Arial"/>
              <a:cs typeface="Segoe UI"/>
            </a:endParaRPr>
          </a:p>
        </p:txBody>
      </p:sp>
    </p:spTree>
    <p:extLst>
      <p:ext uri="{BB962C8B-B14F-4D97-AF65-F5344CB8AC3E}">
        <p14:creationId xmlns:p14="http://schemas.microsoft.com/office/powerpoint/2010/main" val="153927326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21f06de-ede0-442c-be91-fa433b685b60">
      <Terms xmlns="http://schemas.microsoft.com/office/infopath/2007/PartnerControls"/>
    </lcf76f155ced4ddcb4097134ff3c332f>
    <TaxCatchAll xmlns="e1d73ead-ae6f-4ad5-9448-fbb01051cd0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D652AE10DFA5E4A8F54C9BCFA8FA0FF" ma:contentTypeVersion="" ma:contentTypeDescription="Een nieuw document maken." ma:contentTypeScope="" ma:versionID="f1aa75b7995030ef5127d899ed3da975">
  <xsd:schema xmlns:xsd="http://www.w3.org/2001/XMLSchema" xmlns:xs="http://www.w3.org/2001/XMLSchema" xmlns:p="http://schemas.microsoft.com/office/2006/metadata/properties" xmlns:ns2="f21f06de-ede0-442c-be91-fa433b685b60" xmlns:ns3="e1d73ead-ae6f-4ad5-9448-fbb01051cd07" targetNamespace="http://schemas.microsoft.com/office/2006/metadata/properties" ma:root="true" ma:fieldsID="1fe2d94131747147a6be46e5863b9c75" ns2:_="" ns3:_="">
    <xsd:import namespace="f21f06de-ede0-442c-be91-fa433b685b60"/>
    <xsd:import namespace="e1d73ead-ae6f-4ad5-9448-fbb01051cd0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1f06de-ede0-442c-be91-fa433b685b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Afbeeldingtags" ma:readOnly="false" ma:fieldId="{5cf76f15-5ced-4ddc-b409-7134ff3c332f}" ma:taxonomyMulti="true" ma:sspId="2646ea7b-c906-43e0-ae5b-79f5bd474eb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1d73ead-ae6f-4ad5-9448-fbb01051cd07"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D55E6664-C27F-40B8-936F-6BAB06956835}" ma:internalName="TaxCatchAll" ma:showField="CatchAllData" ma:web="{69de4799-6272-49bb-9a82-ac6cf8b6f6f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1D0EA7-E3BC-4642-BF3D-B1327BE8E7FF}">
  <ds:schemaRefs>
    <ds:schemaRef ds:uri="http://schemas.microsoft.com/office/infopath/2007/PartnerControls"/>
    <ds:schemaRef ds:uri="http://schemas.openxmlformats.org/package/2006/metadata/core-properties"/>
    <ds:schemaRef ds:uri="http://purl.org/dc/terms/"/>
    <ds:schemaRef ds:uri="http://schemas.microsoft.com/office/2006/documentManagement/types"/>
    <ds:schemaRef ds:uri="e1d73ead-ae6f-4ad5-9448-fbb01051cd07"/>
    <ds:schemaRef ds:uri="http://www.w3.org/XML/1998/namespace"/>
    <ds:schemaRef ds:uri="http://schemas.microsoft.com/office/2006/metadata/properties"/>
    <ds:schemaRef ds:uri="http://purl.org/dc/elements/1.1/"/>
    <ds:schemaRef ds:uri="f21f06de-ede0-442c-be91-fa433b685b60"/>
    <ds:schemaRef ds:uri="http://purl.org/dc/dcmitype/"/>
  </ds:schemaRefs>
</ds:datastoreItem>
</file>

<file path=customXml/itemProps2.xml><?xml version="1.0" encoding="utf-8"?>
<ds:datastoreItem xmlns:ds="http://schemas.openxmlformats.org/officeDocument/2006/customXml" ds:itemID="{1D3E3CF8-C255-42A0-9C3E-63DBC0B60396}">
  <ds:schemaRefs>
    <ds:schemaRef ds:uri="http://schemas.microsoft.com/sharepoint/v3/contenttype/forms"/>
  </ds:schemaRefs>
</ds:datastoreItem>
</file>

<file path=customXml/itemProps3.xml><?xml version="1.0" encoding="utf-8"?>
<ds:datastoreItem xmlns:ds="http://schemas.openxmlformats.org/officeDocument/2006/customXml" ds:itemID="{C4469E2B-9C47-40AD-BF9B-EC7DA3F327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21f06de-ede0-442c-be91-fa433b685b60"/>
    <ds:schemaRef ds:uri="e1d73ead-ae6f-4ad5-9448-fbb01051cd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0</TotalTime>
  <Words>734</Words>
  <Application>Microsoft Office PowerPoint</Application>
  <PresentationFormat>Aangepast</PresentationFormat>
  <Paragraphs>111</Paragraphs>
  <Slides>15</Slides>
  <Notes>10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15</vt:i4>
      </vt:variant>
    </vt:vector>
  </HeadingPairs>
  <TitlesOfParts>
    <vt:vector size="21" baseType="lpstr">
      <vt:lpstr>Arial</vt:lpstr>
      <vt:lpstr>Calibri</vt:lpstr>
      <vt:lpstr>Segoe UI</vt:lpstr>
      <vt:lpstr>Trebuchet MS</vt:lpstr>
      <vt:lpstr>Wingdings 3</vt:lpstr>
      <vt:lpstr>Facet</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4. Onderwijskundig rapport (OKR)</vt:lpstr>
      <vt:lpstr>5. De Doorstroomtoets  </vt:lpstr>
      <vt:lpstr>                 </vt:lpstr>
      <vt:lpstr>PowerPoint-presentatie</vt:lpstr>
      <vt:lpstr>Delftse Middelbare Scholen</vt:lpstr>
      <vt:lpstr>PowerPoint-presentatie</vt:lpstr>
      <vt:lpstr>PowerPoint-presentatie</vt:lpstr>
    </vt:vector>
  </TitlesOfParts>
  <Company>Samenwerkings verband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Chantal Koelewijn</dc:creator>
  <cp:lastModifiedBy>Peter Grootscholten</cp:lastModifiedBy>
  <cp:revision>77</cp:revision>
  <cp:lastPrinted>2017-11-29T17:25:01Z</cp:lastPrinted>
  <dcterms:created xsi:type="dcterms:W3CDTF">2015-08-26T09:27:11Z</dcterms:created>
  <dcterms:modified xsi:type="dcterms:W3CDTF">2026-07-14T14:04:27Z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0x0101003D652AE10DFA5E4A8F54C9BCFA8FA0FF</vt:lpwstr>
  </property>
  <property fmtid="{D5CDD505-2E9C-101B-9397-08002B2CF9AE}" pid="3" name="MediaServiceImageTags">
    <vt:lpwstr/>
  </property>
</Properties>
</file>